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3" r:id="rId2"/>
  </p:sldMasterIdLst>
  <p:notesMasterIdLst>
    <p:notesMasterId r:id="rId71"/>
  </p:notesMasterIdLst>
  <p:handoutMasterIdLst>
    <p:handoutMasterId r:id="rId72"/>
  </p:handoutMasterIdLst>
  <p:sldIdLst>
    <p:sldId id="314" r:id="rId3"/>
    <p:sldId id="315" r:id="rId4"/>
    <p:sldId id="317" r:id="rId5"/>
    <p:sldId id="324" r:id="rId6"/>
    <p:sldId id="261" r:id="rId7"/>
    <p:sldId id="319" r:id="rId8"/>
    <p:sldId id="430" r:id="rId9"/>
    <p:sldId id="431" r:id="rId10"/>
    <p:sldId id="322" r:id="rId11"/>
    <p:sldId id="320" r:id="rId12"/>
    <p:sldId id="321" r:id="rId13"/>
    <p:sldId id="325" r:id="rId14"/>
    <p:sldId id="323" r:id="rId15"/>
    <p:sldId id="338" r:id="rId16"/>
    <p:sldId id="339" r:id="rId17"/>
    <p:sldId id="328" r:id="rId18"/>
    <p:sldId id="286" r:id="rId19"/>
    <p:sldId id="330" r:id="rId20"/>
    <p:sldId id="331" r:id="rId21"/>
    <p:sldId id="332" r:id="rId22"/>
    <p:sldId id="333" r:id="rId23"/>
    <p:sldId id="334" r:id="rId24"/>
    <p:sldId id="335" r:id="rId25"/>
    <p:sldId id="284" r:id="rId26"/>
    <p:sldId id="340" r:id="rId27"/>
    <p:sldId id="352" r:id="rId28"/>
    <p:sldId id="353" r:id="rId29"/>
    <p:sldId id="349" r:id="rId30"/>
    <p:sldId id="341" r:id="rId31"/>
    <p:sldId id="354" r:id="rId32"/>
    <p:sldId id="342" r:id="rId33"/>
    <p:sldId id="432" r:id="rId34"/>
    <p:sldId id="433" r:id="rId35"/>
    <p:sldId id="434" r:id="rId36"/>
    <p:sldId id="345" r:id="rId37"/>
    <p:sldId id="386" r:id="rId38"/>
    <p:sldId id="387" r:id="rId39"/>
    <p:sldId id="343" r:id="rId40"/>
    <p:sldId id="344" r:id="rId41"/>
    <p:sldId id="437" r:id="rId42"/>
    <p:sldId id="346" r:id="rId43"/>
    <p:sldId id="355" r:id="rId44"/>
    <p:sldId id="356" r:id="rId45"/>
    <p:sldId id="357" r:id="rId46"/>
    <p:sldId id="358" r:id="rId47"/>
    <p:sldId id="360" r:id="rId48"/>
    <p:sldId id="359" r:id="rId49"/>
    <p:sldId id="361" r:id="rId50"/>
    <p:sldId id="411" r:id="rId51"/>
    <p:sldId id="426" r:id="rId52"/>
    <p:sldId id="427" r:id="rId53"/>
    <p:sldId id="428" r:id="rId54"/>
    <p:sldId id="362" r:id="rId55"/>
    <p:sldId id="364" r:id="rId56"/>
    <p:sldId id="435" r:id="rId57"/>
    <p:sldId id="363" r:id="rId58"/>
    <p:sldId id="374" r:id="rId59"/>
    <p:sldId id="368" r:id="rId60"/>
    <p:sldId id="372" r:id="rId61"/>
    <p:sldId id="425" r:id="rId62"/>
    <p:sldId id="365" r:id="rId63"/>
    <p:sldId id="371" r:id="rId64"/>
    <p:sldId id="384" r:id="rId65"/>
    <p:sldId id="366" r:id="rId66"/>
    <p:sldId id="385" r:id="rId67"/>
    <p:sldId id="436" r:id="rId68"/>
    <p:sldId id="429" r:id="rId69"/>
    <p:sldId id="388" r:id="rId70"/>
  </p:sldIdLst>
  <p:sldSz cx="9144000" cy="5143500" type="screen16x9"/>
  <p:notesSz cx="6858000" cy="9144000"/>
  <p:embeddedFontLst>
    <p:embeddedFont>
      <p:font typeface="Bebas Neue" panose="020B0606020202050201" pitchFamily="34" charset="0"/>
      <p:regular r:id="rId73"/>
    </p:embeddedFont>
    <p:embeddedFont>
      <p:font typeface="Cairo" pitchFamily="2" charset="-78"/>
      <p:regular r:id="rId74"/>
      <p:bold r:id="rId75"/>
    </p:embeddedFont>
    <p:embeddedFont>
      <p:font typeface="Fira Sans Condensed Medium" panose="020B0603050000020004" pitchFamily="34" charset="0"/>
      <p:regular r:id="rId76"/>
      <p:italic r:id="rId77"/>
    </p:embeddedFont>
    <p:embeddedFont>
      <p:font typeface="Lucida Sans Unicode" panose="020B0602030504020204" pitchFamily="34" charset="0"/>
      <p:regular r:id="rId78"/>
    </p:embeddedFont>
    <p:embeddedFont>
      <p:font typeface="Nunito Light" pitchFamily="2" charset="0"/>
      <p:regular r:id="rId79"/>
      <p:italic r:id="rId80"/>
    </p:embeddedFont>
    <p:embeddedFont>
      <p:font typeface="Poppins" panose="00000500000000000000" pitchFamily="2" charset="0"/>
      <p:regular r:id="rId81"/>
      <p:bold r:id="rId82"/>
      <p:italic r:id="rId83"/>
      <p:boldItalic r:id="rId84"/>
    </p:embeddedFont>
  </p:embeddedFont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vl6pPr marL="2286000" lvl="5"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6pPr>
    <a:lvl7pPr marL="2743200" lvl="6"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7pPr>
    <a:lvl8pPr marL="3200400" lvl="7"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8pPr>
    <a:lvl9pPr marL="3657600" lvl="8"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9pPr>
  </p:defaultTextStyle>
  <p:extLst>
    <p:ext uri="{EFAFB233-063F-42B5-8137-9DF3F51BA10A}">
      <p15:sldGuideLst xmlns:p15="http://schemas.microsoft.com/office/powerpoint/2012/main">
        <p15:guide id="1" orient="horz" pos="2298"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65F"/>
    <a:srgbClr val="669C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8BE71D-E32A-4298-B924-8D1F5E69873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showGuides="1">
      <p:cViewPr>
        <p:scale>
          <a:sx n="125" d="100"/>
          <a:sy n="125" d="100"/>
        </p:scale>
        <p:origin x="1224" y="288"/>
      </p:cViewPr>
      <p:guideLst>
        <p:guide orient="horz" pos="2298"/>
        <p:guide pos="2904"/>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4.fntdata"/><Relationship Id="rId84"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en-US" strike="noStrike" noProof="1"/>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696C064A-D61B-4B21-B757-51A9B82445B8}" type="datetimeFigureOut">
              <a:rPr lang="en-US" strike="noStrike" noProof="1" smtClean="0">
                <a:latin typeface="Arial" panose="020B0604020202020204"/>
                <a:ea typeface="Arial" panose="020B0604020202020204"/>
                <a:cs typeface="Arial" panose="020B0604020202020204"/>
              </a:rPr>
              <a:t>11-Jun-24</a:t>
            </a:fld>
            <a:endParaRPr lang="en-US" strike="noStrike" noProof="1"/>
          </a:p>
        </p:txBody>
      </p:sp>
      <p:sp>
        <p:nvSpPr>
          <p:cNvPr id="4" name="Footer Placeholder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en-US" strike="noStrike" noProof="1"/>
          </a:p>
        </p:txBody>
      </p:sp>
      <p:sp>
        <p:nvSpPr>
          <p:cNvPr id="5" name="Slide Number Placeholder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50305E07-67EA-4042-A3F6-853A8AD8D209}" type="slidenum">
              <a:rPr lang="en-US" strike="noStrike" noProof="1" smtClean="0">
                <a:latin typeface="Arial" panose="020B0604020202020204"/>
                <a:ea typeface="Arial" panose="020B0604020202020204"/>
                <a:cs typeface="Arial" panose="020B0604020202020204"/>
              </a:rPr>
              <a:t>‹#›</a:t>
            </a:fld>
            <a:endParaRPr lang="en-US"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87" name="Google Shape;4;n"/>
          <p:cNvSpPr txBox="1">
            <a:spLocks noGrp="1"/>
          </p:cNvSpPr>
          <p:nvPr>
            <p:ph type="body"/>
          </p:nvPr>
        </p:nvSpPr>
        <p:spPr>
          <a:xfrm>
            <a:off x="685800" y="4343400"/>
            <a:ext cx="5486400" cy="4114800"/>
          </a:xfrm>
          <a:prstGeom prst="rect">
            <a:avLst/>
          </a:prstGeom>
          <a:noFill/>
          <a:ln w="9525">
            <a:noFill/>
          </a:ln>
        </p:spPr>
        <p:txBody>
          <a:bodyPr wrap="square" lIns="91425" tIns="91425" rIns="91425" bIns="91425" anchor="t" anchorCtr="0"/>
          <a:lstStyle/>
          <a:p>
            <a:pPr lvl="0"/>
            <a:endParaRPr lang="en-US"/>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2" name="Google Shape;692;gd431007ba2_0_215:notes"/>
          <p:cNvSpPr>
            <a:spLocks noGrp="1" noRot="1" noChangeAspect="1"/>
          </p:cNvSpPr>
          <p:nvPr>
            <p:ph type="sldImg" idx="2"/>
          </p:nvPr>
        </p:nvSpPr>
        <p:spPr/>
      </p:sp>
      <p:sp>
        <p:nvSpPr>
          <p:cNvPr id="22530" name="Google Shape;693;gd431007ba2_0_215: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5" name="Google Shape;715;g54dda1946d_6_257:notes"/>
          <p:cNvSpPr>
            <a:spLocks noGrp="1" noRot="1" noChangeAspect="1"/>
          </p:cNvSpPr>
          <p:nvPr>
            <p:ph type="sldImg" idx="2"/>
          </p:nvPr>
        </p:nvSpPr>
        <p:spPr/>
      </p:sp>
      <p:sp>
        <p:nvSpPr>
          <p:cNvPr id="36866" name="Google Shape;716;g54dda1946d_6_257: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 name="Google Shape;729;g54dda1946d_6_308:notes"/>
          <p:cNvSpPr>
            <a:spLocks noGrp="1" noRot="1" noChangeAspect="1"/>
          </p:cNvSpPr>
          <p:nvPr>
            <p:ph type="sldImg" idx="2"/>
          </p:nvPr>
        </p:nvSpPr>
        <p:spPr/>
      </p:sp>
      <p:sp>
        <p:nvSpPr>
          <p:cNvPr id="38914" name="Google Shape;730;g54dda1946d_6_308: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9" name="Google Shape;769;g54dda1946d_6_332:notes"/>
          <p:cNvSpPr>
            <a:spLocks noGrp="1" noRot="1" noChangeAspect="1"/>
          </p:cNvSpPr>
          <p:nvPr>
            <p:ph type="sldImg" idx="2"/>
          </p:nvPr>
        </p:nvSpPr>
        <p:spPr/>
      </p:sp>
      <p:sp>
        <p:nvSpPr>
          <p:cNvPr id="40962" name="Google Shape;770;g54dda1946d_6_332: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9" name="Google Shape;769;g54dda1946d_6_332:notes"/>
          <p:cNvSpPr>
            <a:spLocks noGrp="1" noRot="1" noChangeAspect="1"/>
          </p:cNvSpPr>
          <p:nvPr>
            <p:ph type="sldImg" idx="2"/>
          </p:nvPr>
        </p:nvSpPr>
        <p:spPr/>
      </p:sp>
      <p:sp>
        <p:nvSpPr>
          <p:cNvPr id="43010" name="Google Shape;770;g54dda1946d_6_332: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 name="Google Shape;729;g54dda1946d_6_308:notes"/>
          <p:cNvSpPr>
            <a:spLocks noGrp="1" noRot="1" noChangeAspect="1"/>
          </p:cNvSpPr>
          <p:nvPr>
            <p:ph type="sldImg" idx="2"/>
          </p:nvPr>
        </p:nvSpPr>
        <p:spPr/>
      </p:sp>
      <p:sp>
        <p:nvSpPr>
          <p:cNvPr id="45058" name="Google Shape;730;g54dda1946d_6_308: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 name="Google Shape;1239;g24adbc1a3e7_0_17700:notes"/>
          <p:cNvSpPr>
            <a:spLocks noGrp="1" noRot="1" noChangeAspect="1"/>
          </p:cNvSpPr>
          <p:nvPr>
            <p:ph type="sldImg" idx="2"/>
          </p:nvPr>
        </p:nvSpPr>
        <p:spPr/>
      </p:sp>
      <p:sp>
        <p:nvSpPr>
          <p:cNvPr id="47106" name="Google Shape;1240;g24adbc1a3e7_0_17700: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 name="Google Shape;729;g54dda1946d_6_308:notes"/>
          <p:cNvSpPr>
            <a:spLocks noGrp="1" noRot="1" noChangeAspect="1"/>
          </p:cNvSpPr>
          <p:nvPr>
            <p:ph type="sldImg" idx="2"/>
          </p:nvPr>
        </p:nvSpPr>
        <p:spPr/>
      </p:sp>
      <p:sp>
        <p:nvSpPr>
          <p:cNvPr id="49154" name="Google Shape;730;g54dda1946d_6_308: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 name="Google Shape;729;g54dda1946d_6_308:notes"/>
          <p:cNvSpPr>
            <a:spLocks noGrp="1" noRot="1" noChangeAspect="1"/>
          </p:cNvSpPr>
          <p:nvPr>
            <p:ph type="sldImg" idx="2"/>
          </p:nvPr>
        </p:nvSpPr>
        <p:spPr/>
      </p:sp>
      <p:sp>
        <p:nvSpPr>
          <p:cNvPr id="53250" name="Google Shape;730;g54dda1946d_6_308: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 name="Google Shape;729;g54dda1946d_6_308:notes"/>
          <p:cNvSpPr>
            <a:spLocks noGrp="1" noRot="1" noChangeAspect="1"/>
          </p:cNvSpPr>
          <p:nvPr>
            <p:ph type="sldImg" idx="2"/>
          </p:nvPr>
        </p:nvSpPr>
        <p:spPr/>
      </p:sp>
      <p:sp>
        <p:nvSpPr>
          <p:cNvPr id="56322" name="Google Shape;730;g54dda1946d_6_308: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 name="Google Shape;1167;g24adbc1a3e7_0_17676:notes"/>
          <p:cNvSpPr>
            <a:spLocks noGrp="1" noRot="1" noChangeAspect="1"/>
          </p:cNvSpPr>
          <p:nvPr>
            <p:ph type="sldImg" idx="2"/>
          </p:nvPr>
        </p:nvSpPr>
        <p:spPr/>
      </p:sp>
      <p:sp>
        <p:nvSpPr>
          <p:cNvPr id="58370" name="Google Shape;1168;g24adbc1a3e7_0_17676:notes"/>
          <p:cNvSpPr txBox="1">
            <a:spLocks noGrp="1"/>
          </p:cNvSpPr>
          <p:nvPr>
            <p:ph type="body"/>
          </p:nvPr>
        </p:nvSpPr>
        <p:spPr/>
        <p:txBody>
          <a:bodyPr wrap="square" lIns="91425" tIns="91425" rIns="91425" bIns="91425" anchor="t" anchorCtr="0"/>
          <a:lstStyle/>
          <a:p>
            <a:pPr marL="0" lvl="0" indent="0">
              <a:buNone/>
            </a:pPr>
            <a:endParaRPr lang="en-US" sz="11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2" name="Google Shape;692;gd431007ba2_0_215:notes"/>
          <p:cNvSpPr>
            <a:spLocks noGrp="1" noRot="1" noChangeAspect="1"/>
          </p:cNvSpPr>
          <p:nvPr>
            <p:ph type="sldImg" idx="2"/>
          </p:nvPr>
        </p:nvSpPr>
        <p:spPr/>
      </p:sp>
      <p:sp>
        <p:nvSpPr>
          <p:cNvPr id="24578" name="Google Shape;693;gd431007ba2_0_215: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8610" name="Notes Placeholder 2"/>
          <p:cNvSpPr>
            <a:spLocks noGrp="1"/>
          </p:cNvSpPr>
          <p:nvPr>
            <p:ph type="body"/>
          </p:nvPr>
        </p:nvSpPr>
        <p:spPr/>
        <p:txBody>
          <a:bodyPr wrap="square" lIns="91425" tIns="91425" rIns="91425" bIns="91425" anchor="t" anchorCtr="0"/>
          <a:lstStyle/>
          <a:p>
            <a:pPr marL="457200" lvl="0" indent="-298450">
              <a:buChar char="●"/>
            </a:pPr>
            <a:endParaRPr lang="en-US" altLang="zh-CN" sz="11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 name="Google Shape;729;g54dda1946d_6_308:notes"/>
          <p:cNvSpPr>
            <a:spLocks noGrp="1" noRot="1" noChangeAspect="1"/>
          </p:cNvSpPr>
          <p:nvPr>
            <p:ph type="sldImg" idx="2"/>
          </p:nvPr>
        </p:nvSpPr>
        <p:spPr/>
      </p:sp>
      <p:sp>
        <p:nvSpPr>
          <p:cNvPr id="74754" name="Google Shape;730;g54dda1946d_6_308: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8066" name="Notes Placeholder 2"/>
          <p:cNvSpPr>
            <a:spLocks noGrp="1"/>
          </p:cNvSpPr>
          <p:nvPr>
            <p:ph type="body"/>
          </p:nvPr>
        </p:nvSpPr>
        <p:spPr/>
        <p:txBody>
          <a:bodyPr wrap="square" lIns="91425" tIns="91425" rIns="91425" bIns="91425" anchor="t" anchorCtr="0"/>
          <a:lstStyle/>
          <a:p>
            <a:pPr marL="457200" lvl="0" indent="-298450">
              <a:buChar char="●"/>
            </a:pPr>
            <a:endParaRPr lang="en-US" altLang="zh-CN" sz="11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 name="Google Shape;729;g54dda1946d_6_308:notes"/>
          <p:cNvSpPr>
            <a:spLocks noGrp="1" noRot="1" noChangeAspect="1"/>
          </p:cNvSpPr>
          <p:nvPr>
            <p:ph type="sldImg" idx="2"/>
          </p:nvPr>
        </p:nvSpPr>
        <p:spPr/>
      </p:sp>
      <p:sp>
        <p:nvSpPr>
          <p:cNvPr id="93186" name="Google Shape;730;g54dda1946d_6_308: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 name="Google Shape;729;g54dda1946d_6_308:notes"/>
          <p:cNvSpPr>
            <a:spLocks noGrp="1" noRot="1" noChangeAspect="1"/>
          </p:cNvSpPr>
          <p:nvPr>
            <p:ph type="sldImg" idx="2"/>
          </p:nvPr>
        </p:nvSpPr>
        <p:spPr/>
      </p:sp>
      <p:sp>
        <p:nvSpPr>
          <p:cNvPr id="97282" name="Google Shape;730;g54dda1946d_6_308: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 name="Google Shape;729;g54dda1946d_6_308:notes"/>
          <p:cNvSpPr>
            <a:spLocks noGrp="1" noRot="1" noChangeAspect="1"/>
          </p:cNvSpPr>
          <p:nvPr>
            <p:ph type="sldImg" idx="2"/>
          </p:nvPr>
        </p:nvSpPr>
        <p:spPr/>
      </p:sp>
      <p:sp>
        <p:nvSpPr>
          <p:cNvPr id="97282" name="Google Shape;730;g54dda1946d_6_308:notes"/>
          <p:cNvSpPr txBox="1">
            <a:spLocks noGrp="1"/>
          </p:cNvSpPr>
          <p:nvPr>
            <p:ph type="body"/>
          </p:nvPr>
        </p:nvSpPr>
        <p:spPr/>
        <p:txBody>
          <a:bodyPr wrap="square" lIns="91425" tIns="91425" rIns="91425" bIns="91425" anchor="t" anchorCtr="0"/>
          <a:lstStyle/>
          <a:p>
            <a:pPr marL="0" lvl="0" indent="0">
              <a:buNone/>
            </a:pPr>
            <a:endParaRPr lang="en-US" sz="1100"/>
          </a:p>
        </p:txBody>
      </p:sp>
    </p:spTree>
    <p:extLst>
      <p:ext uri="{BB962C8B-B14F-4D97-AF65-F5344CB8AC3E}">
        <p14:creationId xmlns:p14="http://schemas.microsoft.com/office/powerpoint/2010/main" val="564407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 name="Google Shape;729;g54dda1946d_6_308:notes"/>
          <p:cNvSpPr>
            <a:spLocks noGrp="1" noRot="1" noChangeAspect="1"/>
          </p:cNvSpPr>
          <p:nvPr>
            <p:ph type="sldImg" idx="2"/>
          </p:nvPr>
        </p:nvSpPr>
        <p:spPr/>
      </p:sp>
      <p:sp>
        <p:nvSpPr>
          <p:cNvPr id="26626" name="Google Shape;730;g54dda1946d_6_308: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5" name="Google Shape;715;g54dda1946d_6_257:notes"/>
          <p:cNvSpPr>
            <a:spLocks noGrp="1" noRot="1" noChangeAspect="1"/>
          </p:cNvSpPr>
          <p:nvPr>
            <p:ph type="sldImg" idx="2"/>
          </p:nvPr>
        </p:nvSpPr>
        <p:spPr/>
      </p:sp>
      <p:sp>
        <p:nvSpPr>
          <p:cNvPr id="28674" name="Google Shape;716;g54dda1946d_6_257: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8733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1344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5" name="Google Shape;715;g54dda1946d_6_257:notes"/>
          <p:cNvSpPr>
            <a:spLocks noGrp="1" noRot="1" noChangeAspect="1"/>
          </p:cNvSpPr>
          <p:nvPr>
            <p:ph type="sldImg" idx="2"/>
          </p:nvPr>
        </p:nvSpPr>
        <p:spPr/>
      </p:sp>
      <p:sp>
        <p:nvSpPr>
          <p:cNvPr id="30722" name="Google Shape;716;g54dda1946d_6_257: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 name="Google Shape;729;g54dda1946d_6_308:notes"/>
          <p:cNvSpPr>
            <a:spLocks noGrp="1" noRot="1" noChangeAspect="1"/>
          </p:cNvSpPr>
          <p:nvPr>
            <p:ph type="sldImg" idx="2"/>
          </p:nvPr>
        </p:nvSpPr>
        <p:spPr/>
      </p:sp>
      <p:sp>
        <p:nvSpPr>
          <p:cNvPr id="32770" name="Google Shape;730;g54dda1946d_6_308: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5" name="Google Shape;715;g54dda1946d_6_257:notes"/>
          <p:cNvSpPr>
            <a:spLocks noGrp="1" noRot="1" noChangeAspect="1"/>
          </p:cNvSpPr>
          <p:nvPr>
            <p:ph type="sldImg" idx="2"/>
          </p:nvPr>
        </p:nvSpPr>
        <p:spPr/>
      </p:sp>
      <p:sp>
        <p:nvSpPr>
          <p:cNvPr id="34818" name="Google Shape;716;g54dda1946d_6_257:notes"/>
          <p:cNvSpPr txBox="1">
            <a:spLocks noGrp="1"/>
          </p:cNvSpPr>
          <p:nvPr>
            <p:ph type="body"/>
          </p:nvPr>
        </p:nvSpPr>
        <p:spPr/>
        <p:txBody>
          <a:bodyPr wrap="square" lIns="91425" tIns="91425" rIns="91425" bIns="91425" anchor="t" anchorCtr="0"/>
          <a:lstStyle/>
          <a:p>
            <a:pPr marL="0" lvl="0" indent="0">
              <a:buNone/>
            </a:pPr>
            <a:endParaRPr lang="en-US"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bg1"/>
        </a:solidFill>
        <a:effectLst/>
      </p:bgPr>
    </p:bg>
    <p:spTree>
      <p:nvGrpSpPr>
        <p:cNvPr id="1" name="Shape 8"/>
        <p:cNvGrpSpPr/>
        <p:nvPr/>
      </p:nvGrpSpPr>
      <p:grpSpPr>
        <a:xfrm>
          <a:off x="0" y="0"/>
          <a:ext cx="0" cy="0"/>
          <a:chOff x="0" y="0"/>
          <a:chExt cx="0" cy="0"/>
        </a:xfrm>
      </p:grpSpPr>
      <p:grpSp>
        <p:nvGrpSpPr>
          <p:cNvPr id="2050" name="Google Shape;9;p2"/>
          <p:cNvGrpSpPr/>
          <p:nvPr/>
        </p:nvGrpSpPr>
        <p:grpSpPr>
          <a:xfrm>
            <a:off x="-273050" y="2128838"/>
            <a:ext cx="3746500" cy="3771900"/>
            <a:chOff x="-272338" y="2128710"/>
            <a:chExt cx="3745210" cy="3771428"/>
          </a:xfrm>
        </p:grpSpPr>
        <p:grpSp>
          <p:nvGrpSpPr>
            <p:cNvPr id="2051" name="Google Shape;10;p2"/>
            <p:cNvGrpSpPr/>
            <p:nvPr/>
          </p:nvGrpSpPr>
          <p:grpSpPr>
            <a:xfrm>
              <a:off x="-272338" y="2128710"/>
              <a:ext cx="555378" cy="1666133"/>
              <a:chOff x="-406750" y="1873425"/>
              <a:chExt cx="640500" cy="1921500"/>
            </a:xfrm>
          </p:grpSpPr>
          <p:sp>
            <p:nvSpPr>
              <p:cNvPr id="2052" name="Google Shape;11;p2"/>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53" name="Google Shape;12;p2"/>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54" name="Google Shape;13;p2"/>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2055" name="Google Shape;14;p2"/>
            <p:cNvGrpSpPr/>
            <p:nvPr/>
          </p:nvGrpSpPr>
          <p:grpSpPr>
            <a:xfrm>
              <a:off x="2202372" y="4629638"/>
              <a:ext cx="1270500" cy="1270500"/>
              <a:chOff x="3514472" y="5368563"/>
              <a:chExt cx="1270500" cy="1270500"/>
            </a:xfrm>
          </p:grpSpPr>
          <p:sp>
            <p:nvSpPr>
              <p:cNvPr id="2056" name="Google Shape;15;p2"/>
              <p:cNvSpPr/>
              <p:nvPr/>
            </p:nvSpPr>
            <p:spPr>
              <a:xfrm>
                <a:off x="3514472" y="536856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57" name="Google Shape;16;p2"/>
              <p:cNvSpPr/>
              <p:nvPr/>
            </p:nvSpPr>
            <p:spPr>
              <a:xfrm>
                <a:off x="3829474" y="568355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2058" name="Google Shape;17;p2"/>
          <p:cNvGrpSpPr/>
          <p:nvPr/>
        </p:nvGrpSpPr>
        <p:grpSpPr>
          <a:xfrm>
            <a:off x="-700087" y="-639762"/>
            <a:ext cx="10639425" cy="4905375"/>
            <a:chOff x="-700455" y="-639150"/>
            <a:chExt cx="10639552" cy="4905000"/>
          </a:xfrm>
        </p:grpSpPr>
        <p:grpSp>
          <p:nvGrpSpPr>
            <p:cNvPr id="2059" name="Google Shape;18;p2"/>
            <p:cNvGrpSpPr/>
            <p:nvPr/>
          </p:nvGrpSpPr>
          <p:grpSpPr>
            <a:xfrm rot="-5400000" flipH="1">
              <a:off x="3865663" y="70750"/>
              <a:ext cx="137400" cy="886196"/>
              <a:chOff x="6358900" y="-690717"/>
              <a:chExt cx="137400" cy="886196"/>
            </a:xfrm>
          </p:grpSpPr>
          <p:sp>
            <p:nvSpPr>
              <p:cNvPr id="2060" name="Google Shape;19;p2"/>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61" name="Google Shape;20;p2"/>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62" name="Google Shape;21;p2"/>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63" name="Google Shape;22;p2"/>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2064" name="Google Shape;23;p2"/>
            <p:cNvGrpSpPr/>
            <p:nvPr/>
          </p:nvGrpSpPr>
          <p:grpSpPr>
            <a:xfrm>
              <a:off x="-700455" y="-639150"/>
              <a:ext cx="10639552" cy="4905000"/>
              <a:chOff x="-700455" y="-639150"/>
              <a:chExt cx="10639552" cy="4905000"/>
            </a:xfrm>
          </p:grpSpPr>
          <p:sp>
            <p:nvSpPr>
              <p:cNvPr id="2065" name="Google Shape;24;p2"/>
              <p:cNvSpPr/>
              <p:nvPr/>
            </p:nvSpPr>
            <p:spPr>
              <a:xfrm>
                <a:off x="8668597" y="2995350"/>
                <a:ext cx="1270500" cy="1270500"/>
              </a:xfrm>
              <a:prstGeom prst="ellipse">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66" name="Google Shape;25;p2"/>
              <p:cNvSpPr/>
              <p:nvPr/>
            </p:nvSpPr>
            <p:spPr>
              <a:xfrm flipH="1">
                <a:off x="-700455" y="-6391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26" name="Google Shape;26;p2"/>
          <p:cNvSpPr>
            <a:spLocks noGrp="1"/>
          </p:cNvSpPr>
          <p:nvPr>
            <p:ph type="pic" idx="2"/>
          </p:nvPr>
        </p:nvSpPr>
        <p:spPr>
          <a:xfrm>
            <a:off x="5546350" y="583650"/>
            <a:ext cx="2884500" cy="3976200"/>
          </a:xfrm>
          <a:prstGeom prst="rect">
            <a:avLst/>
          </a:prstGeom>
          <a:noFill/>
          <a:ln>
            <a:noFill/>
          </a:ln>
        </p:spPr>
      </p:sp>
      <p:sp>
        <p:nvSpPr>
          <p:cNvPr id="27" name="Google Shape;27;p2"/>
          <p:cNvSpPr txBox="1">
            <a:spLocks noGrp="1"/>
          </p:cNvSpPr>
          <p:nvPr>
            <p:ph type="ctrTitle"/>
          </p:nvPr>
        </p:nvSpPr>
        <p:spPr>
          <a:xfrm>
            <a:off x="739450" y="1169850"/>
            <a:ext cx="4806900" cy="2117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pPr fontAlgn="auto"/>
            <a:endParaRPr/>
          </a:p>
        </p:txBody>
      </p:sp>
      <p:sp>
        <p:nvSpPr>
          <p:cNvPr id="28" name="Google Shape;28;p2"/>
          <p:cNvSpPr txBox="1">
            <a:spLocks noGrp="1"/>
          </p:cNvSpPr>
          <p:nvPr>
            <p:ph type="subTitle" idx="1"/>
          </p:nvPr>
        </p:nvSpPr>
        <p:spPr>
          <a:xfrm>
            <a:off x="739525" y="3287550"/>
            <a:ext cx="4806900" cy="68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Golos Text" panose="020B0503020202020204"/>
                <a:ea typeface="Golos Text" panose="020B0503020202020204"/>
                <a:cs typeface="Golos Text" panose="020B0503020202020204"/>
                <a:sym typeface="Golos Text" panose="020B0503020202020204"/>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pPr fontAlgn="au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bg1"/>
        </a:solidFill>
        <a:effectLst/>
      </p:bgPr>
    </p:bg>
    <p:spTree>
      <p:nvGrpSpPr>
        <p:cNvPr id="1" name="Shape 576"/>
        <p:cNvGrpSpPr/>
        <p:nvPr/>
      </p:nvGrpSpPr>
      <p:grpSpPr>
        <a:xfrm>
          <a:off x="0" y="0"/>
          <a:ext cx="0" cy="0"/>
          <a:chOff x="0" y="0"/>
          <a:chExt cx="0" cy="0"/>
        </a:xfrm>
      </p:grpSpPr>
      <p:grpSp>
        <p:nvGrpSpPr>
          <p:cNvPr id="10242" name="Google Shape;577;p27"/>
          <p:cNvGrpSpPr/>
          <p:nvPr/>
        </p:nvGrpSpPr>
        <p:grpSpPr>
          <a:xfrm>
            <a:off x="-646112" y="-884237"/>
            <a:ext cx="6256337" cy="6678612"/>
            <a:chOff x="-645724" y="-884800"/>
            <a:chExt cx="6256338" cy="6679650"/>
          </a:xfrm>
        </p:grpSpPr>
        <p:sp>
          <p:nvSpPr>
            <p:cNvPr id="10243" name="Google Shape;578;p27"/>
            <p:cNvSpPr/>
            <p:nvPr/>
          </p:nvSpPr>
          <p:spPr>
            <a:xfrm>
              <a:off x="4340114" y="-88480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0244" name="Google Shape;579;p27"/>
            <p:cNvSpPr/>
            <p:nvPr/>
          </p:nvSpPr>
          <p:spPr>
            <a:xfrm>
              <a:off x="-645724" y="45243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sp>
        <p:nvSpPr>
          <p:cNvPr id="582" name="Google Shape;582;p27"/>
          <p:cNvSpPr txBox="1"/>
          <p:nvPr/>
        </p:nvSpPr>
        <p:spPr>
          <a:xfrm>
            <a:off x="712788" y="3459163"/>
            <a:ext cx="4800600" cy="557213"/>
          </a:xfrm>
          <a:prstGeom prst="rect">
            <a:avLst/>
          </a:prstGeom>
          <a:noFill/>
          <a:ln>
            <a:noFill/>
          </a:ln>
        </p:spPr>
        <p:txBody>
          <a:bodyPr spcFirstLastPara="1" wrap="square" lIns="91425" tIns="91425" rIns="91425" bIns="91425" anchor="t" anchorCtr="0">
            <a:noAutofit/>
          </a:bodyPr>
          <a:lstStyle/>
          <a:p>
            <a:pPr marL="0" lvl="0" indent="0" algn="l" rtl="0" fontAlgn="auto">
              <a:spcBef>
                <a:spcPts val="300"/>
              </a:spcBef>
              <a:spcAft>
                <a:spcPts val="0"/>
              </a:spcAft>
              <a:buNone/>
            </a:pPr>
            <a:r>
              <a:rPr lang="en-GB" sz="1100" b="1" strike="noStrike" noProof="1">
                <a:solidFill>
                  <a:schemeClr val="dk1"/>
                </a:solidFill>
                <a:latin typeface="Golos Text" panose="020B0503020202020204"/>
                <a:ea typeface="Golos Text" panose="020B0503020202020204"/>
                <a:cs typeface="Golos Text" panose="020B0503020202020204"/>
                <a:sym typeface="Golos Text" panose="020B0503020202020204"/>
              </a:rPr>
              <a:t>CREDITS:</a:t>
            </a:r>
            <a:r>
              <a:rPr lang="en-GB" sz="1100" strike="noStrike" noProof="1">
                <a:solidFill>
                  <a:schemeClr val="dk1"/>
                </a:solidFill>
                <a:latin typeface="Golos Text" panose="020B0503020202020204"/>
                <a:ea typeface="Golos Text" panose="020B0503020202020204"/>
                <a:cs typeface="Golos Text" panose="020B0503020202020204"/>
                <a:sym typeface="Golos Text" panose="020B0503020202020204"/>
              </a:rPr>
              <a:t> This presentation template was created by </a:t>
            </a:r>
            <a:r>
              <a:rPr lang="en-GB" sz="1100" b="1" u="sng" strike="noStrike" noProof="1">
                <a:solidFill>
                  <a:schemeClr val="hlink"/>
                </a:solidFill>
                <a:latin typeface="Golos Text" panose="020B0503020202020204"/>
                <a:ea typeface="Golos Text" panose="020B0503020202020204"/>
                <a:cs typeface="Golos Text" panose="020B0503020202020204"/>
                <a:sym typeface="Golos Text" panose="020B0503020202020204"/>
                <a:hlinkClick r:id="rId2"/>
              </a:rPr>
              <a:t>Slidesgo</a:t>
            </a:r>
            <a:r>
              <a:rPr lang="en-GB" sz="1100" strike="noStrike" noProof="1">
                <a:solidFill>
                  <a:schemeClr val="dk1"/>
                </a:solidFill>
                <a:latin typeface="Golos Text" panose="020B0503020202020204"/>
                <a:ea typeface="Golos Text" panose="020B0503020202020204"/>
                <a:cs typeface="Golos Text" panose="020B0503020202020204"/>
                <a:sym typeface="Golos Text" panose="020B0503020202020204"/>
              </a:rPr>
              <a:t>, and includes icons by </a:t>
            </a:r>
            <a:r>
              <a:rPr lang="en-GB" sz="1100" b="1" u="sng" strike="noStrike" noProof="1">
                <a:solidFill>
                  <a:schemeClr val="dk1"/>
                </a:solidFill>
                <a:latin typeface="Golos Text" panose="020B0503020202020204"/>
                <a:ea typeface="Golos Text" panose="020B0503020202020204"/>
                <a:cs typeface="Golos Text" panose="020B0503020202020204"/>
                <a:sym typeface="Golos Text" panose="020B0503020202020204"/>
                <a:hlinkClick r:id="rId3"/>
              </a:rPr>
              <a:t>Flaticon</a:t>
            </a:r>
            <a:r>
              <a:rPr lang="en-GB" sz="1100" strike="noStrike" noProof="1">
                <a:solidFill>
                  <a:schemeClr val="dk1"/>
                </a:solidFill>
                <a:latin typeface="Golos Text" panose="020B0503020202020204"/>
                <a:ea typeface="Golos Text" panose="020B0503020202020204"/>
                <a:cs typeface="Golos Text" panose="020B0503020202020204"/>
                <a:sym typeface="Golos Text" panose="020B0503020202020204"/>
              </a:rPr>
              <a:t>, and infographics &amp; images by </a:t>
            </a:r>
            <a:r>
              <a:rPr lang="en-GB" sz="1100" b="1" u="sng" strike="noStrike" noProof="1">
                <a:solidFill>
                  <a:schemeClr val="dk1"/>
                </a:solidFill>
                <a:latin typeface="Golos Text" panose="020B0503020202020204"/>
                <a:ea typeface="Golos Text" panose="020B0503020202020204"/>
                <a:cs typeface="Golos Text" panose="020B0503020202020204"/>
                <a:sym typeface="Golos Text" panose="020B0503020202020204"/>
                <a:hlinkClick r:id="rId4"/>
              </a:rPr>
              <a:t>Freepik</a:t>
            </a:r>
            <a:r>
              <a:rPr lang="en-GB" sz="1100" u="sng" strike="noStrike" noProof="1">
                <a:solidFill>
                  <a:schemeClr val="dk1"/>
                </a:solidFill>
                <a:latin typeface="Golos Text" panose="020B0503020202020204"/>
                <a:ea typeface="Golos Text" panose="020B0503020202020204"/>
                <a:cs typeface="Golos Text" panose="020B0503020202020204"/>
                <a:sym typeface="Golos Text" panose="020B0503020202020204"/>
              </a:rPr>
              <a:t> </a:t>
            </a:r>
            <a:endParaRPr sz="1100" b="1" u="sng" strike="noStrike" noProof="1">
              <a:solidFill>
                <a:schemeClr val="dk1"/>
              </a:solidFill>
              <a:latin typeface="Golos Text" panose="020B0503020202020204"/>
              <a:ea typeface="Golos Text" panose="020B0503020202020204"/>
              <a:cs typeface="Golos Text" panose="020B0503020202020204"/>
              <a:sym typeface="Golos Text" panose="020B0503020202020204"/>
            </a:endParaRPr>
          </a:p>
        </p:txBody>
      </p:sp>
      <p:grpSp>
        <p:nvGrpSpPr>
          <p:cNvPr id="10246" name="Google Shape;583;p27"/>
          <p:cNvGrpSpPr/>
          <p:nvPr/>
        </p:nvGrpSpPr>
        <p:grpSpPr>
          <a:xfrm>
            <a:off x="-661987" y="-638175"/>
            <a:ext cx="10059987" cy="5789613"/>
            <a:chOff x="-661453" y="-637962"/>
            <a:chExt cx="10059560" cy="5789331"/>
          </a:xfrm>
        </p:grpSpPr>
        <p:grpSp>
          <p:nvGrpSpPr>
            <p:cNvPr id="10247" name="Google Shape;584;p27"/>
            <p:cNvGrpSpPr/>
            <p:nvPr/>
          </p:nvGrpSpPr>
          <p:grpSpPr>
            <a:xfrm>
              <a:off x="-661453" y="-637962"/>
              <a:ext cx="1747201" cy="5789331"/>
              <a:chOff x="-661453" y="-637962"/>
              <a:chExt cx="1747201" cy="5789331"/>
            </a:xfrm>
          </p:grpSpPr>
          <p:grpSp>
            <p:nvGrpSpPr>
              <p:cNvPr id="10248" name="Google Shape;585;p27"/>
              <p:cNvGrpSpPr/>
              <p:nvPr/>
            </p:nvGrpSpPr>
            <p:grpSpPr>
              <a:xfrm>
                <a:off x="-661453" y="-637962"/>
                <a:ext cx="1270500" cy="1270500"/>
                <a:chOff x="4565797" y="7913"/>
                <a:chExt cx="1270500" cy="1270500"/>
              </a:xfrm>
            </p:grpSpPr>
            <p:sp>
              <p:nvSpPr>
                <p:cNvPr id="10249" name="Google Shape;586;p27"/>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0250" name="Google Shape;587;p27"/>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0251" name="Google Shape;588;p27"/>
              <p:cNvGrpSpPr/>
              <p:nvPr/>
            </p:nvGrpSpPr>
            <p:grpSpPr>
              <a:xfrm flipH="1">
                <a:off x="445256" y="4765653"/>
                <a:ext cx="640492" cy="385716"/>
                <a:chOff x="7069949" y="2870914"/>
                <a:chExt cx="978000" cy="588969"/>
              </a:xfrm>
            </p:grpSpPr>
            <p:cxnSp>
              <p:nvCxnSpPr>
                <p:cNvPr id="10252" name="Google Shape;589;p27"/>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10253" name="Google Shape;590;p27"/>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10254" name="Google Shape;591;p27"/>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10255" name="Google Shape;592;p27"/>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grpSp>
          <p:nvGrpSpPr>
            <p:cNvPr id="10256" name="Google Shape;593;p27"/>
            <p:cNvGrpSpPr/>
            <p:nvPr/>
          </p:nvGrpSpPr>
          <p:grpSpPr>
            <a:xfrm>
              <a:off x="8842729" y="1538835"/>
              <a:ext cx="555378" cy="1666133"/>
              <a:chOff x="-406750" y="1873425"/>
              <a:chExt cx="640500" cy="1921500"/>
            </a:xfrm>
          </p:grpSpPr>
          <p:sp>
            <p:nvSpPr>
              <p:cNvPr id="10257" name="Google Shape;594;p27"/>
              <p:cNvSpPr/>
              <p:nvPr/>
            </p:nvSpPr>
            <p:spPr>
              <a:xfrm>
                <a:off x="-406750" y="1873425"/>
                <a:ext cx="640500" cy="640500"/>
              </a:xfrm>
              <a:prstGeom prst="ellipse">
                <a:avLst/>
              </a:prstGeom>
              <a:noFill/>
              <a:ln w="38100" cap="flat" cmpd="sng">
                <a:solidFill>
                  <a:schemeClr val="tx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0258" name="Google Shape;595;p27"/>
              <p:cNvSpPr/>
              <p:nvPr/>
            </p:nvSpPr>
            <p:spPr>
              <a:xfrm>
                <a:off x="-406750" y="2513925"/>
                <a:ext cx="640500" cy="640500"/>
              </a:xfrm>
              <a:prstGeom prst="ellipse">
                <a:avLst/>
              </a:prstGeom>
              <a:noFill/>
              <a:ln w="38100" cap="flat" cmpd="sng">
                <a:solidFill>
                  <a:schemeClr val="tx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0259" name="Google Shape;596;p27"/>
              <p:cNvSpPr/>
              <p:nvPr/>
            </p:nvSpPr>
            <p:spPr>
              <a:xfrm>
                <a:off x="-406750" y="3154425"/>
                <a:ext cx="640500" cy="640500"/>
              </a:xfrm>
              <a:prstGeom prst="ellipse">
                <a:avLst/>
              </a:prstGeom>
              <a:noFill/>
              <a:ln w="38100" cap="flat" cmpd="sng">
                <a:solidFill>
                  <a:schemeClr val="tx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580" name="Google Shape;580;p27"/>
          <p:cNvSpPr txBox="1">
            <a:spLocks noGrp="1"/>
          </p:cNvSpPr>
          <p:nvPr>
            <p:ph type="title"/>
          </p:nvPr>
        </p:nvSpPr>
        <p:spPr>
          <a:xfrm>
            <a:off x="713225" y="732875"/>
            <a:ext cx="4800000" cy="841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
        <p:nvSpPr>
          <p:cNvPr id="581" name="Google Shape;581;p27"/>
          <p:cNvSpPr txBox="1">
            <a:spLocks noGrp="1"/>
          </p:cNvSpPr>
          <p:nvPr>
            <p:ph type="subTitle" idx="1"/>
          </p:nvPr>
        </p:nvSpPr>
        <p:spPr>
          <a:xfrm>
            <a:off x="713225" y="1574074"/>
            <a:ext cx="48000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bg1"/>
        </a:solidFill>
        <a:effectLst/>
      </p:bgPr>
    </p:bg>
    <p:spTree>
      <p:nvGrpSpPr>
        <p:cNvPr id="1" name="Shape 597"/>
        <p:cNvGrpSpPr/>
        <p:nvPr/>
      </p:nvGrpSpPr>
      <p:grpSpPr>
        <a:xfrm>
          <a:off x="0" y="0"/>
          <a:ext cx="0" cy="0"/>
          <a:chOff x="0" y="0"/>
          <a:chExt cx="0" cy="0"/>
        </a:xfrm>
      </p:grpSpPr>
      <p:sp>
        <p:nvSpPr>
          <p:cNvPr id="11266" name="Google Shape;598;p28"/>
          <p:cNvSpPr/>
          <p:nvPr/>
        </p:nvSpPr>
        <p:spPr>
          <a:xfrm>
            <a:off x="-687387" y="-708025"/>
            <a:ext cx="1270000" cy="12700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11267" name="Google Shape;599;p28"/>
          <p:cNvGrpSpPr/>
          <p:nvPr/>
        </p:nvGrpSpPr>
        <p:grpSpPr>
          <a:xfrm>
            <a:off x="0" y="-638175"/>
            <a:ext cx="9755188" cy="6742113"/>
            <a:chOff x="-6" y="-637962"/>
            <a:chExt cx="9755678" cy="6742688"/>
          </a:xfrm>
        </p:grpSpPr>
        <p:grpSp>
          <p:nvGrpSpPr>
            <p:cNvPr id="11268" name="Google Shape;600;p28"/>
            <p:cNvGrpSpPr/>
            <p:nvPr/>
          </p:nvGrpSpPr>
          <p:grpSpPr>
            <a:xfrm>
              <a:off x="5828125" y="-637962"/>
              <a:ext cx="3927547" cy="6742688"/>
              <a:chOff x="5828125" y="-637962"/>
              <a:chExt cx="3927547" cy="6742688"/>
            </a:xfrm>
          </p:grpSpPr>
          <p:sp>
            <p:nvSpPr>
              <p:cNvPr id="11269" name="Google Shape;601;p28"/>
              <p:cNvSpPr/>
              <p:nvPr/>
            </p:nvSpPr>
            <p:spPr>
              <a:xfrm>
                <a:off x="5828125" y="4083925"/>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1270" name="Google Shape;602;p28"/>
              <p:cNvSpPr/>
              <p:nvPr/>
            </p:nvSpPr>
            <p:spPr>
              <a:xfrm>
                <a:off x="6205850" y="4083925"/>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11271" name="Google Shape;603;p28"/>
              <p:cNvGrpSpPr/>
              <p:nvPr/>
            </p:nvGrpSpPr>
            <p:grpSpPr>
              <a:xfrm>
                <a:off x="8485172" y="-637962"/>
                <a:ext cx="1270500" cy="1270500"/>
                <a:chOff x="4565797" y="7913"/>
                <a:chExt cx="1270500" cy="1270500"/>
              </a:xfrm>
            </p:grpSpPr>
            <p:sp>
              <p:nvSpPr>
                <p:cNvPr id="11272" name="Google Shape;604;p28"/>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1273" name="Google Shape;605;p28"/>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11274" name="Google Shape;606;p28"/>
            <p:cNvGrpSpPr/>
            <p:nvPr/>
          </p:nvGrpSpPr>
          <p:grpSpPr>
            <a:xfrm>
              <a:off x="-6" y="-12"/>
              <a:ext cx="9398113" cy="5164854"/>
              <a:chOff x="-6" y="-12"/>
              <a:chExt cx="9398113" cy="5164854"/>
            </a:xfrm>
          </p:grpSpPr>
          <p:grpSp>
            <p:nvGrpSpPr>
              <p:cNvPr id="11275" name="Google Shape;607;p28"/>
              <p:cNvGrpSpPr/>
              <p:nvPr/>
            </p:nvGrpSpPr>
            <p:grpSpPr>
              <a:xfrm rot="5400000">
                <a:off x="-127394" y="4651738"/>
                <a:ext cx="640492" cy="385716"/>
                <a:chOff x="7069949" y="2870914"/>
                <a:chExt cx="978000" cy="588969"/>
              </a:xfrm>
            </p:grpSpPr>
            <p:cxnSp>
              <p:nvCxnSpPr>
                <p:cNvPr id="11276" name="Google Shape;608;p28"/>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11277" name="Google Shape;609;p28"/>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11278" name="Google Shape;610;p28"/>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11279" name="Google Shape;611;p28"/>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nvGrpSpPr>
              <p:cNvPr id="11280" name="Google Shape;612;p28"/>
              <p:cNvGrpSpPr/>
              <p:nvPr/>
            </p:nvGrpSpPr>
            <p:grpSpPr>
              <a:xfrm>
                <a:off x="5249943" y="-12"/>
                <a:ext cx="4148164" cy="3204979"/>
                <a:chOff x="5249943" y="-12"/>
                <a:chExt cx="4148164" cy="3204979"/>
              </a:xfrm>
            </p:grpSpPr>
            <p:grpSp>
              <p:nvGrpSpPr>
                <p:cNvPr id="11281" name="Google Shape;613;p28"/>
                <p:cNvGrpSpPr/>
                <p:nvPr/>
              </p:nvGrpSpPr>
              <p:grpSpPr>
                <a:xfrm rot="10800000">
                  <a:off x="5249943" y="-12"/>
                  <a:ext cx="640492" cy="385716"/>
                  <a:chOff x="7069949" y="2870914"/>
                  <a:chExt cx="978000" cy="588969"/>
                </a:xfrm>
              </p:grpSpPr>
              <p:cxnSp>
                <p:nvCxnSpPr>
                  <p:cNvPr id="11282" name="Google Shape;614;p28"/>
                  <p:cNvCxnSpPr/>
                  <p:nvPr/>
                </p:nvCxnSpPr>
                <p:spPr>
                  <a:xfrm>
                    <a:off x="7069949" y="2870923"/>
                    <a:ext cx="978000" cy="0"/>
                  </a:xfrm>
                  <a:prstGeom prst="straightConnector1">
                    <a:avLst/>
                  </a:prstGeom>
                  <a:ln w="38100" cap="flat" cmpd="sng">
                    <a:solidFill>
                      <a:schemeClr val="tx2"/>
                    </a:solidFill>
                    <a:prstDash val="solid"/>
                    <a:round/>
                    <a:headEnd type="none" w="med" len="med"/>
                    <a:tailEnd type="none" w="med" len="med"/>
                  </a:ln>
                </p:spPr>
              </p:cxnSp>
              <p:cxnSp>
                <p:nvCxnSpPr>
                  <p:cNvPr id="11283" name="Google Shape;615;p28"/>
                  <p:cNvCxnSpPr/>
                  <p:nvPr/>
                </p:nvCxnSpPr>
                <p:spPr>
                  <a:xfrm rot="3001185">
                    <a:off x="7416501" y="3165364"/>
                    <a:ext cx="768532" cy="0"/>
                  </a:xfrm>
                  <a:prstGeom prst="straightConnector1">
                    <a:avLst/>
                  </a:prstGeom>
                  <a:ln w="38100" cap="flat" cmpd="sng">
                    <a:solidFill>
                      <a:schemeClr val="tx2"/>
                    </a:solidFill>
                    <a:prstDash val="solid"/>
                    <a:round/>
                    <a:headEnd type="none" w="med" len="med"/>
                    <a:tailEnd type="none" w="med" len="med"/>
                  </a:ln>
                </p:spPr>
              </p:cxnSp>
              <p:cxnSp>
                <p:nvCxnSpPr>
                  <p:cNvPr id="11284" name="Google Shape;616;p28"/>
                  <p:cNvCxnSpPr/>
                  <p:nvPr/>
                </p:nvCxnSpPr>
                <p:spPr>
                  <a:xfrm rot="7798815">
                    <a:off x="6932768" y="3165433"/>
                    <a:ext cx="768532" cy="0"/>
                  </a:xfrm>
                  <a:prstGeom prst="straightConnector1">
                    <a:avLst/>
                  </a:prstGeom>
                  <a:ln w="38100" cap="flat" cmpd="sng">
                    <a:solidFill>
                      <a:schemeClr val="tx2"/>
                    </a:solidFill>
                    <a:prstDash val="solid"/>
                    <a:round/>
                    <a:headEnd type="none" w="med" len="med"/>
                    <a:tailEnd type="none" w="med" len="med"/>
                  </a:ln>
                </p:spPr>
              </p:cxnSp>
              <p:cxnSp>
                <p:nvCxnSpPr>
                  <p:cNvPr id="11285" name="Google Shape;617;p28"/>
                  <p:cNvCxnSpPr/>
                  <p:nvPr/>
                </p:nvCxnSpPr>
                <p:spPr>
                  <a:xfrm>
                    <a:off x="7560717" y="2876370"/>
                    <a:ext cx="0" cy="583200"/>
                  </a:xfrm>
                  <a:prstGeom prst="straightConnector1">
                    <a:avLst/>
                  </a:prstGeom>
                  <a:ln w="38100" cap="flat" cmpd="sng">
                    <a:solidFill>
                      <a:schemeClr val="tx2"/>
                    </a:solidFill>
                    <a:prstDash val="solid"/>
                    <a:round/>
                    <a:headEnd type="none" w="med" len="med"/>
                    <a:tailEnd type="none" w="med" len="med"/>
                  </a:ln>
                </p:spPr>
              </p:cxnSp>
            </p:grpSp>
            <p:grpSp>
              <p:nvGrpSpPr>
                <p:cNvPr id="11286" name="Google Shape;618;p28"/>
                <p:cNvGrpSpPr/>
                <p:nvPr/>
              </p:nvGrpSpPr>
              <p:grpSpPr>
                <a:xfrm>
                  <a:off x="8842729" y="1538835"/>
                  <a:ext cx="555378" cy="1666133"/>
                  <a:chOff x="-406750" y="1873425"/>
                  <a:chExt cx="640500" cy="1921500"/>
                </a:xfrm>
              </p:grpSpPr>
              <p:sp>
                <p:nvSpPr>
                  <p:cNvPr id="11287" name="Google Shape;619;p28"/>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1288" name="Google Shape;620;p28"/>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1289" name="Google Shape;621;p28"/>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bg1"/>
        </a:solidFill>
        <a:effectLst/>
      </p:bgPr>
    </p:bg>
    <p:spTree>
      <p:nvGrpSpPr>
        <p:cNvPr id="1" name="Shape 622"/>
        <p:cNvGrpSpPr/>
        <p:nvPr/>
      </p:nvGrpSpPr>
      <p:grpSpPr>
        <a:xfrm>
          <a:off x="0" y="0"/>
          <a:ext cx="0" cy="0"/>
          <a:chOff x="0" y="0"/>
          <a:chExt cx="0" cy="0"/>
        </a:xfrm>
      </p:grpSpPr>
      <p:sp>
        <p:nvSpPr>
          <p:cNvPr id="12290" name="Google Shape;623;p29"/>
          <p:cNvSpPr/>
          <p:nvPr/>
        </p:nvSpPr>
        <p:spPr>
          <a:xfrm flipH="1">
            <a:off x="8589963" y="-639762"/>
            <a:ext cx="1270000" cy="1271587"/>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12291" name="Google Shape;624;p29"/>
          <p:cNvGrpSpPr/>
          <p:nvPr/>
        </p:nvGrpSpPr>
        <p:grpSpPr>
          <a:xfrm>
            <a:off x="-647700" y="-1638300"/>
            <a:ext cx="9070975" cy="7413625"/>
            <a:chOff x="-647450" y="-1639075"/>
            <a:chExt cx="9071461" cy="7413941"/>
          </a:xfrm>
        </p:grpSpPr>
        <p:grpSp>
          <p:nvGrpSpPr>
            <p:cNvPr id="12292" name="Google Shape;625;p29"/>
            <p:cNvGrpSpPr/>
            <p:nvPr/>
          </p:nvGrpSpPr>
          <p:grpSpPr>
            <a:xfrm flipH="1">
              <a:off x="-647450" y="4504366"/>
              <a:ext cx="1270500" cy="1270500"/>
              <a:chOff x="4565797" y="7913"/>
              <a:chExt cx="1270500" cy="1270500"/>
            </a:xfrm>
          </p:grpSpPr>
          <p:sp>
            <p:nvSpPr>
              <p:cNvPr id="12293" name="Google Shape;626;p29"/>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2294" name="Google Shape;627;p29"/>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2295" name="Google Shape;628;p29"/>
            <p:cNvGrpSpPr/>
            <p:nvPr/>
          </p:nvGrpSpPr>
          <p:grpSpPr>
            <a:xfrm>
              <a:off x="5290925" y="-1639075"/>
              <a:ext cx="1018225" cy="2020800"/>
              <a:chOff x="6439175" y="4149200"/>
              <a:chExt cx="1018225" cy="2020800"/>
            </a:xfrm>
          </p:grpSpPr>
          <p:sp>
            <p:nvSpPr>
              <p:cNvPr id="12296" name="Google Shape;629;p29"/>
              <p:cNvSpPr/>
              <p:nvPr/>
            </p:nvSpPr>
            <p:spPr>
              <a:xfrm>
                <a:off x="6439175" y="41492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2297" name="Google Shape;630;p29"/>
              <p:cNvSpPr/>
              <p:nvPr/>
            </p:nvSpPr>
            <p:spPr>
              <a:xfrm>
                <a:off x="6816900" y="41492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2298" name="Google Shape;631;p29"/>
            <p:cNvGrpSpPr/>
            <p:nvPr/>
          </p:nvGrpSpPr>
          <p:grpSpPr>
            <a:xfrm>
              <a:off x="-289885" y="259535"/>
              <a:ext cx="8713895" cy="4883970"/>
              <a:chOff x="-289885" y="259535"/>
              <a:chExt cx="8713895" cy="4883970"/>
            </a:xfrm>
          </p:grpSpPr>
          <p:grpSp>
            <p:nvGrpSpPr>
              <p:cNvPr id="12299" name="Google Shape;632;p29"/>
              <p:cNvGrpSpPr/>
              <p:nvPr/>
            </p:nvGrpSpPr>
            <p:grpSpPr>
              <a:xfrm flipH="1">
                <a:off x="-289885" y="259535"/>
                <a:ext cx="555378" cy="1666133"/>
                <a:chOff x="-406750" y="1873425"/>
                <a:chExt cx="640500" cy="1921500"/>
              </a:xfrm>
            </p:grpSpPr>
            <p:sp>
              <p:nvSpPr>
                <p:cNvPr id="12300" name="Google Shape;633;p29"/>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2301" name="Google Shape;634;p29"/>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2302" name="Google Shape;635;p29"/>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2303" name="Google Shape;636;p29"/>
              <p:cNvGrpSpPr/>
              <p:nvPr/>
            </p:nvGrpSpPr>
            <p:grpSpPr>
              <a:xfrm>
                <a:off x="7783518" y="4757788"/>
                <a:ext cx="640492" cy="385716"/>
                <a:chOff x="7069949" y="2870914"/>
                <a:chExt cx="978000" cy="588969"/>
              </a:xfrm>
            </p:grpSpPr>
            <p:cxnSp>
              <p:nvCxnSpPr>
                <p:cNvPr id="12304" name="Google Shape;637;p29"/>
                <p:cNvCxnSpPr/>
                <p:nvPr/>
              </p:nvCxnSpPr>
              <p:spPr>
                <a:xfrm>
                  <a:off x="7069949" y="2870923"/>
                  <a:ext cx="978000" cy="0"/>
                </a:xfrm>
                <a:prstGeom prst="straightConnector1">
                  <a:avLst/>
                </a:prstGeom>
                <a:ln w="38100" cap="flat" cmpd="sng">
                  <a:solidFill>
                    <a:schemeClr val="tx2"/>
                  </a:solidFill>
                  <a:prstDash val="solid"/>
                  <a:round/>
                  <a:headEnd type="none" w="med" len="med"/>
                  <a:tailEnd type="none" w="med" len="med"/>
                </a:ln>
              </p:spPr>
            </p:cxnSp>
            <p:cxnSp>
              <p:nvCxnSpPr>
                <p:cNvPr id="12305" name="Google Shape;638;p29"/>
                <p:cNvCxnSpPr/>
                <p:nvPr/>
              </p:nvCxnSpPr>
              <p:spPr>
                <a:xfrm rot="3001185">
                  <a:off x="7416501" y="3165364"/>
                  <a:ext cx="768532" cy="0"/>
                </a:xfrm>
                <a:prstGeom prst="straightConnector1">
                  <a:avLst/>
                </a:prstGeom>
                <a:ln w="38100" cap="flat" cmpd="sng">
                  <a:solidFill>
                    <a:schemeClr val="tx2"/>
                  </a:solidFill>
                  <a:prstDash val="solid"/>
                  <a:round/>
                  <a:headEnd type="none" w="med" len="med"/>
                  <a:tailEnd type="none" w="med" len="med"/>
                </a:ln>
              </p:spPr>
            </p:cxnSp>
            <p:cxnSp>
              <p:nvCxnSpPr>
                <p:cNvPr id="12306" name="Google Shape;639;p29"/>
                <p:cNvCxnSpPr/>
                <p:nvPr/>
              </p:nvCxnSpPr>
              <p:spPr>
                <a:xfrm rot="7798815">
                  <a:off x="6932768" y="3165433"/>
                  <a:ext cx="768532" cy="0"/>
                </a:xfrm>
                <a:prstGeom prst="straightConnector1">
                  <a:avLst/>
                </a:prstGeom>
                <a:ln w="38100" cap="flat" cmpd="sng">
                  <a:solidFill>
                    <a:schemeClr val="tx2"/>
                  </a:solidFill>
                  <a:prstDash val="solid"/>
                  <a:round/>
                  <a:headEnd type="none" w="med" len="med"/>
                  <a:tailEnd type="none" w="med" len="med"/>
                </a:ln>
              </p:spPr>
            </p:cxnSp>
            <p:cxnSp>
              <p:nvCxnSpPr>
                <p:cNvPr id="12307" name="Google Shape;640;p29"/>
                <p:cNvCxnSpPr/>
                <p:nvPr/>
              </p:nvCxnSpPr>
              <p:spPr>
                <a:xfrm>
                  <a:off x="7560717" y="2876370"/>
                  <a:ext cx="0" cy="583200"/>
                </a:xfrm>
                <a:prstGeom prst="straightConnector1">
                  <a:avLst/>
                </a:prstGeom>
                <a:ln w="38100" cap="flat" cmpd="sng">
                  <a:solidFill>
                    <a:schemeClr val="tx2"/>
                  </a:solidFill>
                  <a:prstDash val="solid"/>
                  <a:round/>
                  <a:headEnd type="none" w="med" len="med"/>
                  <a:tailEnd type="none" w="med" len="med"/>
                </a:ln>
              </p:spPr>
            </p:cxn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bg1"/>
        </a:solidFill>
        <a:effectLst/>
      </p:bgPr>
    </p:bg>
    <p:spTree>
      <p:nvGrpSpPr>
        <p:cNvPr id="1" name="Shape 29"/>
        <p:cNvGrpSpPr/>
        <p:nvPr/>
      </p:nvGrpSpPr>
      <p:grpSpPr>
        <a:xfrm>
          <a:off x="0" y="0"/>
          <a:ext cx="0" cy="0"/>
          <a:chOff x="0" y="0"/>
          <a:chExt cx="0" cy="0"/>
        </a:xfrm>
      </p:grpSpPr>
      <p:grpSp>
        <p:nvGrpSpPr>
          <p:cNvPr id="13314" name="Google Shape;30;p3"/>
          <p:cNvGrpSpPr/>
          <p:nvPr/>
        </p:nvGrpSpPr>
        <p:grpSpPr>
          <a:xfrm flipH="1">
            <a:off x="-665162" y="-639762"/>
            <a:ext cx="10474325" cy="6364287"/>
            <a:chOff x="-700455" y="-639150"/>
            <a:chExt cx="10473402" cy="6363225"/>
          </a:xfrm>
        </p:grpSpPr>
        <p:sp>
          <p:nvSpPr>
            <p:cNvPr id="13315" name="Google Shape;31;p3"/>
            <p:cNvSpPr/>
            <p:nvPr/>
          </p:nvSpPr>
          <p:spPr>
            <a:xfrm>
              <a:off x="8502447" y="4453575"/>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3316" name="Google Shape;32;p3"/>
            <p:cNvSpPr/>
            <p:nvPr/>
          </p:nvSpPr>
          <p:spPr>
            <a:xfrm flipH="1">
              <a:off x="-700455" y="-6391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3317" name="Google Shape;33;p3"/>
          <p:cNvGrpSpPr/>
          <p:nvPr/>
        </p:nvGrpSpPr>
        <p:grpSpPr>
          <a:xfrm>
            <a:off x="153988" y="-638175"/>
            <a:ext cx="9221787" cy="7183438"/>
            <a:chOff x="153994" y="-637962"/>
            <a:chExt cx="9222393" cy="7183113"/>
          </a:xfrm>
        </p:grpSpPr>
        <p:grpSp>
          <p:nvGrpSpPr>
            <p:cNvPr id="13318" name="Google Shape;34;p3"/>
            <p:cNvGrpSpPr/>
            <p:nvPr/>
          </p:nvGrpSpPr>
          <p:grpSpPr>
            <a:xfrm flipH="1">
              <a:off x="153994" y="3046810"/>
              <a:ext cx="9222393" cy="1792470"/>
              <a:chOff x="-303896" y="3046810"/>
              <a:chExt cx="9222393" cy="1792470"/>
            </a:xfrm>
          </p:grpSpPr>
          <p:grpSp>
            <p:nvGrpSpPr>
              <p:cNvPr id="13319" name="Google Shape;35;p3"/>
              <p:cNvGrpSpPr/>
              <p:nvPr/>
            </p:nvGrpSpPr>
            <p:grpSpPr>
              <a:xfrm>
                <a:off x="-303896" y="3046810"/>
                <a:ext cx="555378" cy="1666133"/>
                <a:chOff x="-406750" y="1873425"/>
                <a:chExt cx="640500" cy="1921500"/>
              </a:xfrm>
            </p:grpSpPr>
            <p:sp>
              <p:nvSpPr>
                <p:cNvPr id="13320" name="Google Shape;36;p3"/>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3321" name="Google Shape;37;p3"/>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3322" name="Google Shape;38;p3"/>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3323" name="Google Shape;39;p3"/>
              <p:cNvGrpSpPr/>
              <p:nvPr/>
            </p:nvGrpSpPr>
            <p:grpSpPr>
              <a:xfrm flipH="1">
                <a:off x="8278006" y="4453563"/>
                <a:ext cx="640492" cy="385716"/>
                <a:chOff x="7069949" y="2870914"/>
                <a:chExt cx="978000" cy="588969"/>
              </a:xfrm>
            </p:grpSpPr>
            <p:cxnSp>
              <p:nvCxnSpPr>
                <p:cNvPr id="13324" name="Google Shape;40;p3"/>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13325" name="Google Shape;41;p3"/>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13326" name="Google Shape;42;p3"/>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13327" name="Google Shape;43;p3"/>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grpSp>
          <p:nvGrpSpPr>
            <p:cNvPr id="13328" name="Google Shape;44;p3"/>
            <p:cNvGrpSpPr/>
            <p:nvPr/>
          </p:nvGrpSpPr>
          <p:grpSpPr>
            <a:xfrm flipH="1">
              <a:off x="2742487" y="-637962"/>
              <a:ext cx="4086010" cy="7183113"/>
              <a:chOff x="2279750" y="-637962"/>
              <a:chExt cx="4086010" cy="7183113"/>
            </a:xfrm>
          </p:grpSpPr>
          <p:sp>
            <p:nvSpPr>
              <p:cNvPr id="13329" name="Google Shape;45;p3"/>
              <p:cNvSpPr/>
              <p:nvPr/>
            </p:nvSpPr>
            <p:spPr>
              <a:xfrm>
                <a:off x="2279750" y="452435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3330" name="Google Shape;46;p3"/>
              <p:cNvSpPr/>
              <p:nvPr/>
            </p:nvSpPr>
            <p:spPr>
              <a:xfrm>
                <a:off x="2657475" y="452435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13331" name="Google Shape;47;p3"/>
              <p:cNvGrpSpPr/>
              <p:nvPr/>
            </p:nvGrpSpPr>
            <p:grpSpPr>
              <a:xfrm>
                <a:off x="5095260" y="-637962"/>
                <a:ext cx="1270500" cy="1270500"/>
                <a:chOff x="4565797" y="7913"/>
                <a:chExt cx="1270500" cy="1270500"/>
              </a:xfrm>
            </p:grpSpPr>
            <p:sp>
              <p:nvSpPr>
                <p:cNvPr id="13332" name="Google Shape;48;p3"/>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3333" name="Google Shape;49;p3"/>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sp>
        <p:nvSpPr>
          <p:cNvPr id="50" name="Google Shape;50;p3"/>
          <p:cNvSpPr txBox="1">
            <a:spLocks noGrp="1"/>
          </p:cNvSpPr>
          <p:nvPr>
            <p:ph type="title"/>
          </p:nvPr>
        </p:nvSpPr>
        <p:spPr>
          <a:xfrm>
            <a:off x="1644800" y="2616050"/>
            <a:ext cx="58545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fontAlgn="auto"/>
            <a:endParaRPr/>
          </a:p>
        </p:txBody>
      </p:sp>
      <p:sp>
        <p:nvSpPr>
          <p:cNvPr id="51" name="Google Shape;51;p3"/>
          <p:cNvSpPr txBox="1">
            <a:spLocks noGrp="1"/>
          </p:cNvSpPr>
          <p:nvPr>
            <p:ph type="title" idx="2" hasCustomPrompt="1"/>
          </p:nvPr>
        </p:nvSpPr>
        <p:spPr>
          <a:xfrm>
            <a:off x="3518048" y="1310650"/>
            <a:ext cx="2107800" cy="1104900"/>
          </a:xfrm>
          <a:prstGeom prst="rect">
            <a:avLst/>
          </a:prstGeom>
          <a:solidFill>
            <a:srgbClr val="99D5F0">
              <a:alpha val="36710"/>
            </a:srgbClr>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pPr fontAlgn="auto"/>
            <a:r>
              <a:t>xx%</a:t>
            </a:r>
          </a:p>
        </p:txBody>
      </p:sp>
      <p:sp>
        <p:nvSpPr>
          <p:cNvPr id="52" name="Google Shape;52;p3"/>
          <p:cNvSpPr txBox="1">
            <a:spLocks noGrp="1"/>
          </p:cNvSpPr>
          <p:nvPr>
            <p:ph type="subTitle" idx="1"/>
          </p:nvPr>
        </p:nvSpPr>
        <p:spPr>
          <a:xfrm>
            <a:off x="1644800" y="3457850"/>
            <a:ext cx="58545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4338" name="bg object 16"/>
          <p:cNvSpPr/>
          <p:nvPr/>
        </p:nvSpPr>
        <p:spPr>
          <a:xfrm>
            <a:off x="0" y="4506913"/>
            <a:ext cx="1270000" cy="636587"/>
          </a:xfrm>
          <a:custGeom>
            <a:avLst/>
            <a:gdLst/>
            <a:ahLst/>
            <a:cxnLst/>
            <a:rect l="0" t="0" r="0" b="0"/>
            <a:pathLst>
              <a:path w="1270635" h="636270">
                <a:moveTo>
                  <a:pt x="1270406" y="636143"/>
                </a:moveTo>
                <a:lnTo>
                  <a:pt x="0" y="636143"/>
                </a:lnTo>
                <a:lnTo>
                  <a:pt x="1742" y="588668"/>
                </a:lnTo>
                <a:lnTo>
                  <a:pt x="6888" y="542141"/>
                </a:lnTo>
                <a:lnTo>
                  <a:pt x="15313" y="496684"/>
                </a:lnTo>
                <a:lnTo>
                  <a:pt x="26896" y="452420"/>
                </a:lnTo>
                <a:lnTo>
                  <a:pt x="41514" y="409473"/>
                </a:lnTo>
                <a:lnTo>
                  <a:pt x="59042" y="367966"/>
                </a:lnTo>
                <a:lnTo>
                  <a:pt x="79359" y="328021"/>
                </a:lnTo>
                <a:lnTo>
                  <a:pt x="102342" y="289761"/>
                </a:lnTo>
                <a:lnTo>
                  <a:pt x="127867" y="253310"/>
                </a:lnTo>
                <a:lnTo>
                  <a:pt x="155813" y="218791"/>
                </a:lnTo>
                <a:lnTo>
                  <a:pt x="186055" y="186326"/>
                </a:lnTo>
                <a:lnTo>
                  <a:pt x="218470" y="156039"/>
                </a:lnTo>
                <a:lnTo>
                  <a:pt x="252937" y="128052"/>
                </a:lnTo>
                <a:lnTo>
                  <a:pt x="289332" y="102489"/>
                </a:lnTo>
                <a:lnTo>
                  <a:pt x="327532" y="79473"/>
                </a:lnTo>
                <a:lnTo>
                  <a:pt x="367414" y="59126"/>
                </a:lnTo>
                <a:lnTo>
                  <a:pt x="408856" y="41572"/>
                </a:lnTo>
                <a:lnTo>
                  <a:pt x="451734" y="26934"/>
                </a:lnTo>
                <a:lnTo>
                  <a:pt x="495926" y="15335"/>
                </a:lnTo>
                <a:lnTo>
                  <a:pt x="541308" y="6897"/>
                </a:lnTo>
                <a:lnTo>
                  <a:pt x="587757" y="1744"/>
                </a:lnTo>
                <a:lnTo>
                  <a:pt x="635152" y="0"/>
                </a:lnTo>
                <a:lnTo>
                  <a:pt x="682558" y="1744"/>
                </a:lnTo>
                <a:lnTo>
                  <a:pt x="729019" y="6897"/>
                </a:lnTo>
                <a:lnTo>
                  <a:pt x="774411" y="15335"/>
                </a:lnTo>
                <a:lnTo>
                  <a:pt x="818611" y="26934"/>
                </a:lnTo>
                <a:lnTo>
                  <a:pt x="861497" y="41572"/>
                </a:lnTo>
                <a:lnTo>
                  <a:pt x="902946" y="59126"/>
                </a:lnTo>
                <a:lnTo>
                  <a:pt x="942835" y="79473"/>
                </a:lnTo>
                <a:lnTo>
                  <a:pt x="981042" y="102489"/>
                </a:lnTo>
                <a:lnTo>
                  <a:pt x="1017442" y="128052"/>
                </a:lnTo>
                <a:lnTo>
                  <a:pt x="1051913" y="156039"/>
                </a:lnTo>
                <a:lnTo>
                  <a:pt x="1084333" y="186326"/>
                </a:lnTo>
                <a:lnTo>
                  <a:pt x="1114579" y="218791"/>
                </a:lnTo>
                <a:lnTo>
                  <a:pt x="1142527" y="253310"/>
                </a:lnTo>
                <a:lnTo>
                  <a:pt x="1168055" y="289761"/>
                </a:lnTo>
                <a:lnTo>
                  <a:pt x="1191040" y="328021"/>
                </a:lnTo>
                <a:lnTo>
                  <a:pt x="1211359" y="367966"/>
                </a:lnTo>
                <a:lnTo>
                  <a:pt x="1228889" y="409473"/>
                </a:lnTo>
                <a:lnTo>
                  <a:pt x="1243508" y="452420"/>
                </a:lnTo>
                <a:lnTo>
                  <a:pt x="1255091" y="496684"/>
                </a:lnTo>
                <a:lnTo>
                  <a:pt x="1263517" y="542141"/>
                </a:lnTo>
                <a:lnTo>
                  <a:pt x="1268663" y="588668"/>
                </a:lnTo>
                <a:lnTo>
                  <a:pt x="1270406" y="636143"/>
                </a:lnTo>
                <a:close/>
              </a:path>
            </a:pathLst>
          </a:custGeom>
          <a:solidFill>
            <a:srgbClr val="2E5FAA"/>
          </a:solidFill>
          <a:ln w="9525">
            <a:noFill/>
          </a:ln>
        </p:spPr>
        <p:txBody>
          <a:bodyPr/>
          <a:lstStyle/>
          <a:p>
            <a:endParaRPr lang="en-US"/>
          </a:p>
        </p:txBody>
      </p:sp>
      <p:sp>
        <p:nvSpPr>
          <p:cNvPr id="14339" name="bg object 17"/>
          <p:cNvSpPr/>
          <p:nvPr/>
        </p:nvSpPr>
        <p:spPr>
          <a:xfrm>
            <a:off x="3689350" y="0"/>
            <a:ext cx="1062038" cy="287338"/>
          </a:xfrm>
          <a:custGeom>
            <a:avLst/>
            <a:gdLst/>
            <a:ahLst/>
            <a:cxnLst/>
            <a:rect l="0" t="0" r="0" b="0"/>
            <a:pathLst>
              <a:path w="1062354" h="287020">
                <a:moveTo>
                  <a:pt x="530943" y="286499"/>
                </a:moveTo>
                <a:lnTo>
                  <a:pt x="483534" y="284756"/>
                </a:lnTo>
                <a:lnTo>
                  <a:pt x="437071" y="279611"/>
                </a:lnTo>
                <a:lnTo>
                  <a:pt x="391677" y="271185"/>
                </a:lnTo>
                <a:lnTo>
                  <a:pt x="347474" y="259601"/>
                </a:lnTo>
                <a:lnTo>
                  <a:pt x="304585" y="244982"/>
                </a:lnTo>
                <a:lnTo>
                  <a:pt x="263133" y="227451"/>
                </a:lnTo>
                <a:lnTo>
                  <a:pt x="223240" y="207131"/>
                </a:lnTo>
                <a:lnTo>
                  <a:pt x="185030" y="184143"/>
                </a:lnTo>
                <a:lnTo>
                  <a:pt x="148623" y="158611"/>
                </a:lnTo>
                <a:lnTo>
                  <a:pt x="114145" y="130658"/>
                </a:lnTo>
                <a:lnTo>
                  <a:pt x="81716" y="100406"/>
                </a:lnTo>
                <a:lnTo>
                  <a:pt x="51459" y="67977"/>
                </a:lnTo>
                <a:lnTo>
                  <a:pt x="23498" y="33496"/>
                </a:lnTo>
                <a:lnTo>
                  <a:pt x="0" y="0"/>
                </a:lnTo>
                <a:lnTo>
                  <a:pt x="1061855" y="0"/>
                </a:lnTo>
                <a:lnTo>
                  <a:pt x="1038330" y="33546"/>
                </a:lnTo>
                <a:lnTo>
                  <a:pt x="1010383" y="68017"/>
                </a:lnTo>
                <a:lnTo>
                  <a:pt x="980139" y="100436"/>
                </a:lnTo>
                <a:lnTo>
                  <a:pt x="947720" y="130680"/>
                </a:lnTo>
                <a:lnTo>
                  <a:pt x="913249" y="158628"/>
                </a:lnTo>
                <a:lnTo>
                  <a:pt x="876850" y="184155"/>
                </a:lnTo>
                <a:lnTo>
                  <a:pt x="838644" y="207138"/>
                </a:lnTo>
                <a:lnTo>
                  <a:pt x="798754" y="227456"/>
                </a:lnTo>
                <a:lnTo>
                  <a:pt x="757304" y="244985"/>
                </a:lnTo>
                <a:lnTo>
                  <a:pt x="714416" y="259602"/>
                </a:lnTo>
                <a:lnTo>
                  <a:pt x="670213" y="271185"/>
                </a:lnTo>
                <a:lnTo>
                  <a:pt x="624818" y="279611"/>
                </a:lnTo>
                <a:lnTo>
                  <a:pt x="578354" y="284756"/>
                </a:lnTo>
                <a:lnTo>
                  <a:pt x="530943" y="286499"/>
                </a:lnTo>
                <a:close/>
              </a:path>
            </a:pathLst>
          </a:custGeom>
          <a:solidFill>
            <a:srgbClr val="669CD2"/>
          </a:solidFill>
          <a:ln w="9525">
            <a:noFill/>
          </a:ln>
        </p:spPr>
        <p:txBody>
          <a:bodyPr/>
          <a:lstStyle/>
          <a:p>
            <a:endParaRPr lang="en-US"/>
          </a:p>
        </p:txBody>
      </p:sp>
      <p:sp>
        <p:nvSpPr>
          <p:cNvPr id="14340" name="bg object 18"/>
          <p:cNvSpPr/>
          <p:nvPr/>
        </p:nvSpPr>
        <p:spPr>
          <a:xfrm>
            <a:off x="1466850" y="4892675"/>
            <a:ext cx="138113" cy="139700"/>
          </a:xfrm>
          <a:custGeom>
            <a:avLst/>
            <a:gdLst/>
            <a:ahLst/>
            <a:cxnLst/>
            <a:rect l="0" t="0" r="0" b="0"/>
            <a:pathLst>
              <a:path w="139065" h="140335">
                <a:moveTo>
                  <a:pt x="70103" y="140208"/>
                </a:moveTo>
                <a:lnTo>
                  <a:pt x="0" y="71627"/>
                </a:lnTo>
                <a:lnTo>
                  <a:pt x="68580" y="0"/>
                </a:lnTo>
                <a:lnTo>
                  <a:pt x="138684" y="70104"/>
                </a:lnTo>
                <a:lnTo>
                  <a:pt x="70103" y="140208"/>
                </a:lnTo>
                <a:close/>
              </a:path>
            </a:pathLst>
          </a:custGeom>
          <a:solidFill>
            <a:srgbClr val="669CD2"/>
          </a:solidFill>
          <a:ln w="9525">
            <a:noFill/>
          </a:ln>
        </p:spPr>
        <p:txBody>
          <a:bodyPr/>
          <a:lstStyle/>
          <a:p>
            <a:endParaRPr lang="en-US"/>
          </a:p>
        </p:txBody>
      </p:sp>
      <p:sp>
        <p:nvSpPr>
          <p:cNvPr id="14341" name="bg object 19"/>
          <p:cNvSpPr/>
          <p:nvPr/>
        </p:nvSpPr>
        <p:spPr>
          <a:xfrm>
            <a:off x="1217613" y="4892675"/>
            <a:ext cx="139700" cy="139700"/>
          </a:xfrm>
          <a:custGeom>
            <a:avLst/>
            <a:gdLst/>
            <a:ahLst/>
            <a:cxnLst/>
            <a:rect l="0" t="0" r="0" b="0"/>
            <a:pathLst>
              <a:path w="139065" h="140335">
                <a:moveTo>
                  <a:pt x="70104" y="140208"/>
                </a:moveTo>
                <a:lnTo>
                  <a:pt x="0" y="71627"/>
                </a:lnTo>
                <a:lnTo>
                  <a:pt x="68580" y="0"/>
                </a:lnTo>
                <a:lnTo>
                  <a:pt x="138684" y="70104"/>
                </a:lnTo>
                <a:lnTo>
                  <a:pt x="70104" y="140208"/>
                </a:lnTo>
                <a:close/>
              </a:path>
            </a:pathLst>
          </a:custGeom>
          <a:solidFill>
            <a:srgbClr val="669CD2"/>
          </a:solidFill>
          <a:ln w="9525">
            <a:noFill/>
          </a:ln>
        </p:spPr>
        <p:txBody>
          <a:bodyPr/>
          <a:lstStyle/>
          <a:p>
            <a:endParaRPr lang="en-US"/>
          </a:p>
        </p:txBody>
      </p:sp>
      <p:sp>
        <p:nvSpPr>
          <p:cNvPr id="14342" name="bg object 20"/>
          <p:cNvSpPr/>
          <p:nvPr/>
        </p:nvSpPr>
        <p:spPr>
          <a:xfrm>
            <a:off x="969963" y="4892675"/>
            <a:ext cx="138112" cy="139700"/>
          </a:xfrm>
          <a:custGeom>
            <a:avLst/>
            <a:gdLst/>
            <a:ahLst/>
            <a:cxnLst/>
            <a:rect l="0" t="0" r="0" b="0"/>
            <a:pathLst>
              <a:path w="139065" h="140335">
                <a:moveTo>
                  <a:pt x="70104" y="140208"/>
                </a:moveTo>
                <a:lnTo>
                  <a:pt x="0" y="71627"/>
                </a:lnTo>
                <a:lnTo>
                  <a:pt x="68580" y="0"/>
                </a:lnTo>
                <a:lnTo>
                  <a:pt x="138684" y="70104"/>
                </a:lnTo>
                <a:lnTo>
                  <a:pt x="70104" y="140208"/>
                </a:lnTo>
                <a:close/>
              </a:path>
            </a:pathLst>
          </a:custGeom>
          <a:solidFill>
            <a:srgbClr val="669CD2"/>
          </a:solidFill>
          <a:ln w="9525">
            <a:noFill/>
          </a:ln>
        </p:spPr>
        <p:txBody>
          <a:bodyPr/>
          <a:lstStyle/>
          <a:p>
            <a:endParaRPr lang="en-US"/>
          </a:p>
        </p:txBody>
      </p:sp>
      <p:sp>
        <p:nvSpPr>
          <p:cNvPr id="14343" name="bg object 21"/>
          <p:cNvSpPr/>
          <p:nvPr/>
        </p:nvSpPr>
        <p:spPr>
          <a:xfrm>
            <a:off x="720725" y="4892675"/>
            <a:ext cx="139700" cy="139700"/>
          </a:xfrm>
          <a:custGeom>
            <a:avLst/>
            <a:gdLst/>
            <a:ahLst/>
            <a:cxnLst/>
            <a:rect l="0" t="0" r="0" b="0"/>
            <a:pathLst>
              <a:path w="139065" h="140335">
                <a:moveTo>
                  <a:pt x="70104" y="140208"/>
                </a:moveTo>
                <a:lnTo>
                  <a:pt x="0" y="71627"/>
                </a:lnTo>
                <a:lnTo>
                  <a:pt x="68579" y="0"/>
                </a:lnTo>
                <a:lnTo>
                  <a:pt x="138684" y="70104"/>
                </a:lnTo>
                <a:lnTo>
                  <a:pt x="70104" y="140208"/>
                </a:lnTo>
                <a:close/>
              </a:path>
            </a:pathLst>
          </a:custGeom>
          <a:solidFill>
            <a:srgbClr val="669CD2"/>
          </a:solidFill>
          <a:ln w="9525">
            <a:noFill/>
          </a:ln>
        </p:spPr>
        <p:txBody>
          <a:bodyPr/>
          <a:lstStyle/>
          <a:p>
            <a:endParaRPr lang="en-US"/>
          </a:p>
        </p:txBody>
      </p:sp>
      <p:pic>
        <p:nvPicPr>
          <p:cNvPr id="14344" name="bg object 22"/>
          <p:cNvPicPr/>
          <p:nvPr/>
        </p:nvPicPr>
        <p:blipFill>
          <a:blip r:embed="rId2"/>
          <a:stretch>
            <a:fillRect/>
          </a:stretch>
        </p:blipFill>
        <p:spPr>
          <a:xfrm>
            <a:off x="0" y="0"/>
            <a:ext cx="476250" cy="1022350"/>
          </a:xfrm>
          <a:prstGeom prst="rect">
            <a:avLst/>
          </a:prstGeom>
          <a:noFill/>
          <a:ln w="9525">
            <a:noFill/>
          </a:ln>
        </p:spPr>
      </p:pic>
      <p:pic>
        <p:nvPicPr>
          <p:cNvPr id="14345" name="bg object 23"/>
          <p:cNvPicPr/>
          <p:nvPr/>
        </p:nvPicPr>
        <p:blipFill>
          <a:blip r:embed="rId3"/>
          <a:stretch>
            <a:fillRect/>
          </a:stretch>
        </p:blipFill>
        <p:spPr>
          <a:xfrm>
            <a:off x="8518525" y="4502150"/>
            <a:ext cx="625475" cy="641350"/>
          </a:xfrm>
          <a:prstGeom prst="rect">
            <a:avLst/>
          </a:prstGeom>
          <a:noFill/>
          <a:ln w="9525">
            <a:noFill/>
          </a:ln>
        </p:spPr>
      </p:pic>
      <p:sp>
        <p:nvSpPr>
          <p:cNvPr id="14346" name="bg object 24"/>
          <p:cNvSpPr/>
          <p:nvPr/>
        </p:nvSpPr>
        <p:spPr>
          <a:xfrm>
            <a:off x="8739188" y="0"/>
            <a:ext cx="404812" cy="655638"/>
          </a:xfrm>
          <a:custGeom>
            <a:avLst/>
            <a:gdLst/>
            <a:ahLst/>
            <a:cxnLst/>
            <a:rect l="0" t="0" r="0" b="0"/>
            <a:pathLst>
              <a:path w="405129" h="655320">
                <a:moveTo>
                  <a:pt x="404749" y="241"/>
                </a:moveTo>
                <a:lnTo>
                  <a:pt x="404558" y="12"/>
                </a:lnTo>
                <a:lnTo>
                  <a:pt x="375259" y="12"/>
                </a:lnTo>
                <a:lnTo>
                  <a:pt x="38100" y="282740"/>
                </a:lnTo>
                <a:lnTo>
                  <a:pt x="38100" y="0"/>
                </a:lnTo>
                <a:lnTo>
                  <a:pt x="0" y="0"/>
                </a:lnTo>
                <a:lnTo>
                  <a:pt x="0" y="640486"/>
                </a:lnTo>
                <a:lnTo>
                  <a:pt x="38100" y="640486"/>
                </a:lnTo>
                <a:lnTo>
                  <a:pt x="38100" y="357797"/>
                </a:lnTo>
                <a:lnTo>
                  <a:pt x="392518" y="654964"/>
                </a:lnTo>
                <a:lnTo>
                  <a:pt x="404749" y="640397"/>
                </a:lnTo>
                <a:lnTo>
                  <a:pt x="404749" y="615505"/>
                </a:lnTo>
                <a:lnTo>
                  <a:pt x="73952" y="338137"/>
                </a:lnTo>
                <a:lnTo>
                  <a:pt x="404545" y="338137"/>
                </a:lnTo>
                <a:lnTo>
                  <a:pt x="404545" y="300037"/>
                </a:lnTo>
                <a:lnTo>
                  <a:pt x="76758" y="300037"/>
                </a:lnTo>
                <a:lnTo>
                  <a:pt x="404749" y="25019"/>
                </a:lnTo>
                <a:lnTo>
                  <a:pt x="404749" y="241"/>
                </a:lnTo>
                <a:close/>
              </a:path>
            </a:pathLst>
          </a:custGeom>
          <a:solidFill>
            <a:srgbClr val="99D4EF"/>
          </a:solidFill>
          <a:ln w="9525">
            <a:noFill/>
          </a:ln>
        </p:spPr>
        <p:txBody>
          <a:bodyPr/>
          <a:lstStyle/>
          <a:p>
            <a:endParaRPr lang="en-US"/>
          </a:p>
        </p:txBody>
      </p:sp>
      <p:sp>
        <p:nvSpPr>
          <p:cNvPr id="2" name="Holder 2"/>
          <p:cNvSpPr>
            <a:spLocks noGrp="1"/>
          </p:cNvSpPr>
          <p:nvPr>
            <p:ph type="title"/>
          </p:nvPr>
        </p:nvSpPr>
        <p:spPr/>
        <p:txBody>
          <a:bodyPr lIns="0" tIns="0" rIns="0" bIns="0"/>
          <a:lstStyle>
            <a:lvl1pPr>
              <a:defRPr sz="3500" b="0" i="0">
                <a:solidFill>
                  <a:srgbClr val="1C365F"/>
                </a:solidFill>
                <a:latin typeface="Lucida Sans Unicode" panose="020B0602030504020204"/>
                <a:cs typeface="Lucida Sans Unicode" panose="020B0602030504020204"/>
              </a:defRPr>
            </a:lvl1pPr>
          </a:lstStyle>
          <a:p>
            <a:pPr fontAlgn="auto"/>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fontAlgn="auto"/>
            <a:endParaRPr/>
          </a:p>
        </p:txBody>
      </p:sp>
      <p:sp>
        <p:nvSpPr>
          <p:cNvPr id="4" name="Holder 4"/>
          <p:cNvSpPr>
            <a:spLocks noGrp="1"/>
          </p:cNvSpPr>
          <p:nvPr>
            <p:ph type="ftr" sz="quarter" idx="5"/>
          </p:nvPr>
        </p:nvSpPr>
        <p:spPr>
          <a:xfrm>
            <a:off x="0" y="0"/>
            <a:ext cx="0" cy="0"/>
          </a:xfrm>
        </p:spPr>
        <p:txBody>
          <a:bodyPr lIns="0" tIns="0" rIns="0" bIns="0"/>
          <a:lstStyle>
            <a:lvl1pPr algn="ctr">
              <a:defRPr>
                <a:solidFill>
                  <a:schemeClr val="tx1">
                    <a:tint val="75000"/>
                  </a:schemeClr>
                </a:solidFill>
              </a:defRPr>
            </a:lvl1pPr>
          </a:lstStyle>
          <a:p>
            <a:pPr fontAlgn="auto"/>
            <a:endParaRPr strike="noStrike" noProof="1"/>
          </a:p>
        </p:txBody>
      </p:sp>
      <p:sp>
        <p:nvSpPr>
          <p:cNvPr id="5" name="Holder 5"/>
          <p:cNvSpPr>
            <a:spLocks noGrp="1"/>
          </p:cNvSpPr>
          <p:nvPr>
            <p:ph type="dt" sz="half" idx="6"/>
          </p:nvPr>
        </p:nvSpPr>
        <p:spPr>
          <a:xfrm>
            <a:off x="0" y="0"/>
            <a:ext cx="0" cy="0"/>
          </a:xfrm>
        </p:spPr>
        <p:txBody>
          <a:bodyPr lIns="0" tIns="0" rIns="0" bIns="0"/>
          <a:lstStyle>
            <a:lvl1pPr algn="l">
              <a:defRPr>
                <a:solidFill>
                  <a:schemeClr val="tx1">
                    <a:tint val="75000"/>
                  </a:schemeClr>
                </a:solidFill>
              </a:defRPr>
            </a:lvl1pPr>
          </a:lstStyle>
          <a:p>
            <a:pPr fontAlgn="auto"/>
            <a:fld id="{1D8BD707-D9CF-40AE-B4C6-C98DA3205C09}" type="datetimeFigureOut">
              <a:rPr lang="en-US" strike="noStrike" noProof="1">
                <a:latin typeface="Arial" panose="020B0604020202020204"/>
                <a:ea typeface="Arial" panose="020B0604020202020204"/>
                <a:cs typeface="Arial" panose="020B0604020202020204"/>
              </a:rPr>
              <a:t>11-Jun-24</a:t>
            </a:fld>
            <a:endParaRPr lang="en-US" strike="noStrike" noProof="1"/>
          </a:p>
        </p:txBody>
      </p:sp>
      <p:sp>
        <p:nvSpPr>
          <p:cNvPr id="6" name="Holder 6"/>
          <p:cNvSpPr>
            <a:spLocks noGrp="1"/>
          </p:cNvSpPr>
          <p:nvPr>
            <p:ph type="sldNum" sz="quarter" idx="7"/>
          </p:nvPr>
        </p:nvSpPr>
        <p:spPr>
          <a:xfrm>
            <a:off x="0" y="0"/>
            <a:ext cx="0" cy="0"/>
          </a:xfrm>
        </p:spPr>
        <p:txBody>
          <a:bodyPr lIns="0" tIns="0" rIns="0" bIns="0"/>
          <a:lstStyle>
            <a:lvl1pPr algn="r">
              <a:defRPr>
                <a:solidFill>
                  <a:schemeClr val="tx1">
                    <a:tint val="75000"/>
                  </a:schemeClr>
                </a:solidFill>
              </a:defRPr>
            </a:lvl1pPr>
          </a:lstStyle>
          <a:p>
            <a:pPr fontAlgn="auto"/>
            <a:fld id="{B6F15528-21DE-4FAA-801E-634DDDAF4B2B}" type="slidenum">
              <a:rPr strike="noStrike" noProof="1">
                <a:latin typeface="Arial" panose="020B0604020202020204"/>
                <a:ea typeface="Arial" panose="020B0604020202020204"/>
                <a:cs typeface="Arial" panose="020B0604020202020204"/>
              </a:rPr>
              <a:t>‹#›</a:t>
            </a:fld>
            <a:endParaRPr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62409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bg1"/>
        </a:solidFill>
        <a:effectLst/>
      </p:bgPr>
    </p:bg>
    <p:spTree>
      <p:nvGrpSpPr>
        <p:cNvPr id="1" name="Shape 8"/>
        <p:cNvGrpSpPr/>
        <p:nvPr/>
      </p:nvGrpSpPr>
      <p:grpSpPr>
        <a:xfrm>
          <a:off x="0" y="0"/>
          <a:ext cx="0" cy="0"/>
          <a:chOff x="0" y="0"/>
          <a:chExt cx="0" cy="0"/>
        </a:xfrm>
      </p:grpSpPr>
      <p:grpSp>
        <p:nvGrpSpPr>
          <p:cNvPr id="2050" name="Google Shape;9;p2"/>
          <p:cNvGrpSpPr/>
          <p:nvPr/>
        </p:nvGrpSpPr>
        <p:grpSpPr>
          <a:xfrm>
            <a:off x="-273050" y="2128838"/>
            <a:ext cx="3746500" cy="3771900"/>
            <a:chOff x="-272338" y="2128710"/>
            <a:chExt cx="3745210" cy="3771428"/>
          </a:xfrm>
        </p:grpSpPr>
        <p:grpSp>
          <p:nvGrpSpPr>
            <p:cNvPr id="2051" name="Google Shape;10;p2"/>
            <p:cNvGrpSpPr/>
            <p:nvPr/>
          </p:nvGrpSpPr>
          <p:grpSpPr>
            <a:xfrm>
              <a:off x="-272338" y="2128710"/>
              <a:ext cx="555378" cy="1666133"/>
              <a:chOff x="-406750" y="1873425"/>
              <a:chExt cx="640500" cy="1921500"/>
            </a:xfrm>
          </p:grpSpPr>
          <p:sp>
            <p:nvSpPr>
              <p:cNvPr id="2052" name="Google Shape;11;p2"/>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53" name="Google Shape;12;p2"/>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54" name="Google Shape;13;p2"/>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2055" name="Google Shape;14;p2"/>
            <p:cNvGrpSpPr/>
            <p:nvPr/>
          </p:nvGrpSpPr>
          <p:grpSpPr>
            <a:xfrm>
              <a:off x="2202372" y="4629638"/>
              <a:ext cx="1270500" cy="1270500"/>
              <a:chOff x="3514472" y="5368563"/>
              <a:chExt cx="1270500" cy="1270500"/>
            </a:xfrm>
          </p:grpSpPr>
          <p:sp>
            <p:nvSpPr>
              <p:cNvPr id="2056" name="Google Shape;15;p2"/>
              <p:cNvSpPr/>
              <p:nvPr/>
            </p:nvSpPr>
            <p:spPr>
              <a:xfrm>
                <a:off x="3514472" y="536856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57" name="Google Shape;16;p2"/>
              <p:cNvSpPr/>
              <p:nvPr/>
            </p:nvSpPr>
            <p:spPr>
              <a:xfrm>
                <a:off x="3829474" y="568355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2058" name="Google Shape;17;p2"/>
          <p:cNvGrpSpPr/>
          <p:nvPr/>
        </p:nvGrpSpPr>
        <p:grpSpPr>
          <a:xfrm>
            <a:off x="-700087" y="-639762"/>
            <a:ext cx="10639425" cy="4905375"/>
            <a:chOff x="-700455" y="-639150"/>
            <a:chExt cx="10639552" cy="4905000"/>
          </a:xfrm>
        </p:grpSpPr>
        <p:grpSp>
          <p:nvGrpSpPr>
            <p:cNvPr id="2059" name="Google Shape;18;p2"/>
            <p:cNvGrpSpPr/>
            <p:nvPr/>
          </p:nvGrpSpPr>
          <p:grpSpPr>
            <a:xfrm rot="-5400000" flipH="1">
              <a:off x="3865663" y="70750"/>
              <a:ext cx="137400" cy="886196"/>
              <a:chOff x="6358900" y="-690717"/>
              <a:chExt cx="137400" cy="886196"/>
            </a:xfrm>
          </p:grpSpPr>
          <p:sp>
            <p:nvSpPr>
              <p:cNvPr id="2060" name="Google Shape;19;p2"/>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61" name="Google Shape;20;p2"/>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62" name="Google Shape;21;p2"/>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63" name="Google Shape;22;p2"/>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2064" name="Google Shape;23;p2"/>
            <p:cNvGrpSpPr/>
            <p:nvPr/>
          </p:nvGrpSpPr>
          <p:grpSpPr>
            <a:xfrm>
              <a:off x="-700455" y="-639150"/>
              <a:ext cx="10639552" cy="4905000"/>
              <a:chOff x="-700455" y="-639150"/>
              <a:chExt cx="10639552" cy="4905000"/>
            </a:xfrm>
          </p:grpSpPr>
          <p:sp>
            <p:nvSpPr>
              <p:cNvPr id="2065" name="Google Shape;24;p2"/>
              <p:cNvSpPr/>
              <p:nvPr/>
            </p:nvSpPr>
            <p:spPr>
              <a:xfrm>
                <a:off x="8668597" y="2995350"/>
                <a:ext cx="1270500" cy="1270500"/>
              </a:xfrm>
              <a:prstGeom prst="ellipse">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2066" name="Google Shape;25;p2"/>
              <p:cNvSpPr/>
              <p:nvPr/>
            </p:nvSpPr>
            <p:spPr>
              <a:xfrm flipH="1">
                <a:off x="-700455" y="-6391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26" name="Google Shape;26;p2"/>
          <p:cNvSpPr>
            <a:spLocks noGrp="1"/>
          </p:cNvSpPr>
          <p:nvPr>
            <p:ph type="pic" idx="2"/>
          </p:nvPr>
        </p:nvSpPr>
        <p:spPr>
          <a:xfrm>
            <a:off x="5546350" y="583650"/>
            <a:ext cx="2884500" cy="3976200"/>
          </a:xfrm>
          <a:prstGeom prst="rect">
            <a:avLst/>
          </a:prstGeom>
          <a:noFill/>
          <a:ln>
            <a:noFill/>
          </a:ln>
        </p:spPr>
      </p:sp>
      <p:sp>
        <p:nvSpPr>
          <p:cNvPr id="27" name="Google Shape;27;p2"/>
          <p:cNvSpPr txBox="1">
            <a:spLocks noGrp="1"/>
          </p:cNvSpPr>
          <p:nvPr>
            <p:ph type="ctrTitle"/>
          </p:nvPr>
        </p:nvSpPr>
        <p:spPr>
          <a:xfrm>
            <a:off x="739450" y="1169850"/>
            <a:ext cx="4806900" cy="2117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pPr fontAlgn="auto"/>
            <a:endParaRPr/>
          </a:p>
        </p:txBody>
      </p:sp>
      <p:sp>
        <p:nvSpPr>
          <p:cNvPr id="28" name="Google Shape;28;p2"/>
          <p:cNvSpPr txBox="1">
            <a:spLocks noGrp="1"/>
          </p:cNvSpPr>
          <p:nvPr>
            <p:ph type="subTitle" idx="1"/>
          </p:nvPr>
        </p:nvSpPr>
        <p:spPr>
          <a:xfrm>
            <a:off x="739525" y="3287550"/>
            <a:ext cx="4806900" cy="68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Golos Text" panose="020B0503020202020204"/>
                <a:ea typeface="Golos Text" panose="020B0503020202020204"/>
                <a:cs typeface="Golos Text" panose="020B0503020202020204"/>
                <a:sym typeface="Golos Text" panose="020B0503020202020204"/>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pPr fontAlgn="au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bg1"/>
        </a:solidFill>
        <a:effectLst/>
      </p:bgPr>
    </p:bg>
    <p:spTree>
      <p:nvGrpSpPr>
        <p:cNvPr id="1" name="Shape 53"/>
        <p:cNvGrpSpPr/>
        <p:nvPr/>
      </p:nvGrpSpPr>
      <p:grpSpPr>
        <a:xfrm>
          <a:off x="0" y="0"/>
          <a:ext cx="0" cy="0"/>
          <a:chOff x="0" y="0"/>
          <a:chExt cx="0" cy="0"/>
        </a:xfrm>
      </p:grpSpPr>
      <p:grpSp>
        <p:nvGrpSpPr>
          <p:cNvPr id="3074" name="Google Shape;56;p4"/>
          <p:cNvGrpSpPr/>
          <p:nvPr/>
        </p:nvGrpSpPr>
        <p:grpSpPr>
          <a:xfrm>
            <a:off x="0" y="-984250"/>
            <a:ext cx="4854575" cy="6127750"/>
            <a:chOff x="3" y="-984000"/>
            <a:chExt cx="4855286" cy="6127488"/>
          </a:xfrm>
        </p:grpSpPr>
        <p:grpSp>
          <p:nvGrpSpPr>
            <p:cNvPr id="3075" name="Google Shape;57;p4"/>
            <p:cNvGrpSpPr/>
            <p:nvPr/>
          </p:nvGrpSpPr>
          <p:grpSpPr>
            <a:xfrm>
              <a:off x="3" y="-984000"/>
              <a:ext cx="4855286" cy="6127488"/>
              <a:chOff x="3" y="-984000"/>
              <a:chExt cx="4855286" cy="6127488"/>
            </a:xfrm>
          </p:grpSpPr>
          <p:sp>
            <p:nvSpPr>
              <p:cNvPr id="3076" name="Google Shape;58;p4"/>
              <p:cNvSpPr/>
              <p:nvPr/>
            </p:nvSpPr>
            <p:spPr>
              <a:xfrm rot="-5400000">
                <a:off x="317131" y="4190185"/>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accent1"/>
              </a:solidFill>
              <a:ln w="9525">
                <a:noFill/>
              </a:ln>
            </p:spPr>
            <p:txBody>
              <a:bodyPr/>
              <a:lstStyle/>
              <a:p>
                <a:endParaRPr lang="en-US"/>
              </a:p>
            </p:txBody>
          </p:sp>
          <p:sp>
            <p:nvSpPr>
              <p:cNvPr id="3077" name="Google Shape;59;p4"/>
              <p:cNvSpPr/>
              <p:nvPr/>
            </p:nvSpPr>
            <p:spPr>
              <a:xfrm>
                <a:off x="3584789" y="-98400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3078" name="Google Shape;60;p4"/>
            <p:cNvGrpSpPr/>
            <p:nvPr/>
          </p:nvGrpSpPr>
          <p:grpSpPr>
            <a:xfrm rot="5400000">
              <a:off x="1094400" y="4519070"/>
              <a:ext cx="137400" cy="886196"/>
              <a:chOff x="6358900" y="-690717"/>
              <a:chExt cx="137400" cy="886196"/>
            </a:xfrm>
          </p:grpSpPr>
          <p:sp>
            <p:nvSpPr>
              <p:cNvPr id="3079" name="Google Shape;61;p4"/>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3080" name="Google Shape;62;p4"/>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3081" name="Google Shape;63;p4"/>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3082" name="Google Shape;64;p4"/>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3083" name="Google Shape;65;p4"/>
          <p:cNvGrpSpPr/>
          <p:nvPr/>
        </p:nvGrpSpPr>
        <p:grpSpPr>
          <a:xfrm>
            <a:off x="-1549400" y="0"/>
            <a:ext cx="11342688" cy="5778500"/>
            <a:chOff x="-1549287" y="-12"/>
            <a:chExt cx="11342810" cy="5777825"/>
          </a:xfrm>
        </p:grpSpPr>
        <p:grpSp>
          <p:nvGrpSpPr>
            <p:cNvPr id="3084" name="Google Shape;66;p4"/>
            <p:cNvGrpSpPr/>
            <p:nvPr/>
          </p:nvGrpSpPr>
          <p:grpSpPr>
            <a:xfrm rot="5400000">
              <a:off x="-1048000" y="-501287"/>
              <a:ext cx="1018225" cy="2020800"/>
              <a:chOff x="6439175" y="4149200"/>
              <a:chExt cx="1018225" cy="2020800"/>
            </a:xfrm>
          </p:grpSpPr>
          <p:sp>
            <p:nvSpPr>
              <p:cNvPr id="3085" name="Google Shape;67;p4"/>
              <p:cNvSpPr/>
              <p:nvPr/>
            </p:nvSpPr>
            <p:spPr>
              <a:xfrm>
                <a:off x="6439175" y="41492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3086" name="Google Shape;68;p4"/>
              <p:cNvSpPr/>
              <p:nvPr/>
            </p:nvSpPr>
            <p:spPr>
              <a:xfrm>
                <a:off x="6816900" y="41492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3087" name="Google Shape;69;p4"/>
            <p:cNvGrpSpPr/>
            <p:nvPr/>
          </p:nvGrpSpPr>
          <p:grpSpPr>
            <a:xfrm>
              <a:off x="8523022" y="4507313"/>
              <a:ext cx="1270500" cy="1270500"/>
              <a:chOff x="4565797" y="7913"/>
              <a:chExt cx="1270500" cy="1270500"/>
            </a:xfrm>
          </p:grpSpPr>
          <p:sp>
            <p:nvSpPr>
              <p:cNvPr id="3088" name="Google Shape;70;p4"/>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3089" name="Google Shape;71;p4"/>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3090" name="Google Shape;72;p4"/>
            <p:cNvGrpSpPr/>
            <p:nvPr/>
          </p:nvGrpSpPr>
          <p:grpSpPr>
            <a:xfrm rot="-5400000">
              <a:off x="8630906" y="127376"/>
              <a:ext cx="640492" cy="385716"/>
              <a:chOff x="7069949" y="2870914"/>
              <a:chExt cx="978000" cy="588969"/>
            </a:xfrm>
          </p:grpSpPr>
          <p:cxnSp>
            <p:nvCxnSpPr>
              <p:cNvPr id="3091" name="Google Shape;73;p4"/>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3092" name="Google Shape;74;p4"/>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3093" name="Google Shape;75;p4"/>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3094" name="Google Shape;76;p4"/>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sp>
        <p:nvSpPr>
          <p:cNvPr id="54" name="Google Shape;5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
        <p:nvSpPr>
          <p:cNvPr id="55" name="Google Shape;5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pPr fontAlgn="au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bg1"/>
        </a:solidFill>
        <a:effectLst/>
      </p:bgPr>
    </p:bg>
    <p:spTree>
      <p:nvGrpSpPr>
        <p:cNvPr id="1" name="Shape 97"/>
        <p:cNvGrpSpPr/>
        <p:nvPr/>
      </p:nvGrpSpPr>
      <p:grpSpPr>
        <a:xfrm>
          <a:off x="0" y="0"/>
          <a:ext cx="0" cy="0"/>
          <a:chOff x="0" y="0"/>
          <a:chExt cx="0" cy="0"/>
        </a:xfrm>
      </p:grpSpPr>
      <p:grpSp>
        <p:nvGrpSpPr>
          <p:cNvPr id="4098" name="Google Shape;99;p6"/>
          <p:cNvGrpSpPr/>
          <p:nvPr/>
        </p:nvGrpSpPr>
        <p:grpSpPr>
          <a:xfrm>
            <a:off x="-7937" y="-708025"/>
            <a:ext cx="9763125" cy="5832475"/>
            <a:chOff x="-7875" y="-708725"/>
            <a:chExt cx="9763547" cy="5833231"/>
          </a:xfrm>
        </p:grpSpPr>
        <p:sp>
          <p:nvSpPr>
            <p:cNvPr id="4099" name="Google Shape;100;p6"/>
            <p:cNvSpPr/>
            <p:nvPr/>
          </p:nvSpPr>
          <p:spPr>
            <a:xfrm>
              <a:off x="-7875" y="3854075"/>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p>
          </p:txBody>
        </p:sp>
        <p:sp>
          <p:nvSpPr>
            <p:cNvPr id="4100" name="Google Shape;101;p6"/>
            <p:cNvSpPr/>
            <p:nvPr/>
          </p:nvSpPr>
          <p:spPr>
            <a:xfrm flipH="1">
              <a:off x="8485172" y="-708725"/>
              <a:ext cx="1270500" cy="1270500"/>
            </a:xfrm>
            <a:prstGeom prst="ellipse">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4101" name="Google Shape;102;p6"/>
            <p:cNvGrpSpPr/>
            <p:nvPr/>
          </p:nvGrpSpPr>
          <p:grpSpPr>
            <a:xfrm rot="-10800000" flipH="1">
              <a:off x="204049" y="3390137"/>
              <a:ext cx="137400" cy="886196"/>
              <a:chOff x="6358900" y="-690717"/>
              <a:chExt cx="137400" cy="886196"/>
            </a:xfrm>
          </p:grpSpPr>
          <p:sp>
            <p:nvSpPr>
              <p:cNvPr id="4102" name="Google Shape;103;p6"/>
              <p:cNvSpPr/>
              <p:nvPr/>
            </p:nvSpPr>
            <p:spPr>
              <a:xfrm rot="-2737123">
                <a:off x="6378488" y="-669628"/>
                <a:ext cx="98223" cy="98223"/>
              </a:xfrm>
              <a:prstGeom prst="rect">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4103" name="Google Shape;104;p6"/>
              <p:cNvSpPr/>
              <p:nvPr/>
            </p:nvSpPr>
            <p:spPr>
              <a:xfrm rot="-2737123">
                <a:off x="6378488" y="-421030"/>
                <a:ext cx="98223" cy="98223"/>
              </a:xfrm>
              <a:prstGeom prst="rect">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4104" name="Google Shape;105;p6"/>
              <p:cNvSpPr/>
              <p:nvPr/>
            </p:nvSpPr>
            <p:spPr>
              <a:xfrm rot="-2737123">
                <a:off x="6378488" y="-172431"/>
                <a:ext cx="98223" cy="98223"/>
              </a:xfrm>
              <a:prstGeom prst="rect">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4105" name="Google Shape;106;p6"/>
              <p:cNvSpPr/>
              <p:nvPr/>
            </p:nvSpPr>
            <p:spPr>
              <a:xfrm rot="-2737123">
                <a:off x="6378488" y="76167"/>
                <a:ext cx="98223" cy="98223"/>
              </a:xfrm>
              <a:prstGeom prst="rect">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4106" name="Google Shape;107;p6"/>
          <p:cNvGrpSpPr/>
          <p:nvPr/>
        </p:nvGrpSpPr>
        <p:grpSpPr>
          <a:xfrm>
            <a:off x="-1662112" y="0"/>
            <a:ext cx="11490325" cy="4541838"/>
            <a:chOff x="-1662837" y="-12"/>
            <a:chExt cx="11490960" cy="4542074"/>
          </a:xfrm>
        </p:grpSpPr>
        <p:grpSp>
          <p:nvGrpSpPr>
            <p:cNvPr id="4107" name="Google Shape;108;p6"/>
            <p:cNvGrpSpPr/>
            <p:nvPr/>
          </p:nvGrpSpPr>
          <p:grpSpPr>
            <a:xfrm rot="10800000">
              <a:off x="8110531" y="-12"/>
              <a:ext cx="640492" cy="385716"/>
              <a:chOff x="7069949" y="2870914"/>
              <a:chExt cx="978000" cy="588969"/>
            </a:xfrm>
          </p:grpSpPr>
          <p:cxnSp>
            <p:nvCxnSpPr>
              <p:cNvPr id="4108" name="Google Shape;109;p6"/>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4109" name="Google Shape;110;p6"/>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4110" name="Google Shape;111;p6"/>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4111" name="Google Shape;112;p6"/>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nvGrpSpPr>
            <p:cNvPr id="4112" name="Google Shape;113;p6"/>
            <p:cNvGrpSpPr/>
            <p:nvPr/>
          </p:nvGrpSpPr>
          <p:grpSpPr>
            <a:xfrm>
              <a:off x="-1662837" y="0"/>
              <a:ext cx="11490960" cy="4542063"/>
              <a:chOff x="-1662837" y="0"/>
              <a:chExt cx="11490960" cy="4542063"/>
            </a:xfrm>
          </p:grpSpPr>
          <p:grpSp>
            <p:nvGrpSpPr>
              <p:cNvPr id="4113" name="Google Shape;114;p6"/>
              <p:cNvGrpSpPr/>
              <p:nvPr/>
            </p:nvGrpSpPr>
            <p:grpSpPr>
              <a:xfrm>
                <a:off x="-1662837" y="0"/>
                <a:ext cx="2020800" cy="1018225"/>
                <a:chOff x="8751013" y="4125263"/>
                <a:chExt cx="2020800" cy="1018225"/>
              </a:xfrm>
            </p:grpSpPr>
            <p:sp>
              <p:nvSpPr>
                <p:cNvPr id="4114" name="Google Shape;115;p6"/>
                <p:cNvSpPr/>
                <p:nvPr/>
              </p:nvSpPr>
              <p:spPr>
                <a:xfrm rot="-5400000">
                  <a:off x="9441163" y="3435113"/>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4115" name="Google Shape;116;p6"/>
                <p:cNvSpPr/>
                <p:nvPr/>
              </p:nvSpPr>
              <p:spPr>
                <a:xfrm rot="-5400000">
                  <a:off x="9441163" y="3812838"/>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sp>
            <p:nvSpPr>
              <p:cNvPr id="4116" name="Google Shape;117;p6"/>
              <p:cNvSpPr/>
              <p:nvPr/>
            </p:nvSpPr>
            <p:spPr>
              <a:xfrm flipH="1">
                <a:off x="8557622" y="327156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4117" name="Google Shape;118;p6"/>
              <p:cNvSpPr/>
              <p:nvPr/>
            </p:nvSpPr>
            <p:spPr>
              <a:xfrm flipH="1">
                <a:off x="8872621" y="358655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98" name="Google Shape;9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bg1"/>
        </a:solidFill>
        <a:effectLst/>
      </p:bgPr>
    </p:bg>
    <p:spTree>
      <p:nvGrpSpPr>
        <p:cNvPr id="1" name="Shape 142"/>
        <p:cNvGrpSpPr/>
        <p:nvPr/>
      </p:nvGrpSpPr>
      <p:grpSpPr>
        <a:xfrm>
          <a:off x="0" y="0"/>
          <a:ext cx="0" cy="0"/>
          <a:chOff x="0" y="0"/>
          <a:chExt cx="0" cy="0"/>
        </a:xfrm>
      </p:grpSpPr>
      <p:grpSp>
        <p:nvGrpSpPr>
          <p:cNvPr id="5122" name="Google Shape;144;p8"/>
          <p:cNvGrpSpPr/>
          <p:nvPr/>
        </p:nvGrpSpPr>
        <p:grpSpPr>
          <a:xfrm>
            <a:off x="1443038" y="-638175"/>
            <a:ext cx="7972425" cy="6915150"/>
            <a:chOff x="1443210" y="-637962"/>
            <a:chExt cx="7972185" cy="6915713"/>
          </a:xfrm>
        </p:grpSpPr>
        <p:grpSp>
          <p:nvGrpSpPr>
            <p:cNvPr id="5123" name="Google Shape;145;p8"/>
            <p:cNvGrpSpPr/>
            <p:nvPr/>
          </p:nvGrpSpPr>
          <p:grpSpPr>
            <a:xfrm>
              <a:off x="8860017" y="1969335"/>
              <a:ext cx="555378" cy="1666133"/>
              <a:chOff x="-406750" y="1873425"/>
              <a:chExt cx="640500" cy="1921500"/>
            </a:xfrm>
          </p:grpSpPr>
          <p:sp>
            <p:nvSpPr>
              <p:cNvPr id="5124" name="Google Shape;146;p8"/>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25" name="Google Shape;147;p8"/>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26" name="Google Shape;148;p8"/>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5127" name="Google Shape;149;p8"/>
            <p:cNvGrpSpPr/>
            <p:nvPr/>
          </p:nvGrpSpPr>
          <p:grpSpPr>
            <a:xfrm>
              <a:off x="1443210" y="-637962"/>
              <a:ext cx="6219665" cy="6915713"/>
              <a:chOff x="1443210" y="-637962"/>
              <a:chExt cx="6219665" cy="6915713"/>
            </a:xfrm>
          </p:grpSpPr>
          <p:sp>
            <p:nvSpPr>
              <p:cNvPr id="5128" name="Google Shape;150;p8"/>
              <p:cNvSpPr/>
              <p:nvPr/>
            </p:nvSpPr>
            <p:spPr>
              <a:xfrm>
                <a:off x="6644650" y="425695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29" name="Google Shape;151;p8"/>
              <p:cNvSpPr/>
              <p:nvPr/>
            </p:nvSpPr>
            <p:spPr>
              <a:xfrm>
                <a:off x="7022375" y="425695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5130" name="Google Shape;152;p8"/>
              <p:cNvGrpSpPr/>
              <p:nvPr/>
            </p:nvGrpSpPr>
            <p:grpSpPr>
              <a:xfrm>
                <a:off x="1443210" y="-637962"/>
                <a:ext cx="1270500" cy="1270500"/>
                <a:chOff x="4565797" y="7913"/>
                <a:chExt cx="1270500" cy="1270500"/>
              </a:xfrm>
            </p:grpSpPr>
            <p:sp>
              <p:nvSpPr>
                <p:cNvPr id="5131" name="Google Shape;153;p8"/>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32" name="Google Shape;154;p8"/>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grpSp>
        <p:nvGrpSpPr>
          <p:cNvPr id="5133" name="Google Shape;155;p8"/>
          <p:cNvGrpSpPr/>
          <p:nvPr/>
        </p:nvGrpSpPr>
        <p:grpSpPr>
          <a:xfrm>
            <a:off x="458788" y="-638175"/>
            <a:ext cx="9313862" cy="3800475"/>
            <a:chOff x="458957" y="-637950"/>
            <a:chExt cx="9314003" cy="3800567"/>
          </a:xfrm>
        </p:grpSpPr>
        <p:sp>
          <p:nvSpPr>
            <p:cNvPr id="5134" name="Google Shape;156;p8"/>
            <p:cNvSpPr/>
            <p:nvPr/>
          </p:nvSpPr>
          <p:spPr>
            <a:xfrm>
              <a:off x="8502460" y="-6379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35" name="Google Shape;157;p8"/>
            <p:cNvSpPr/>
            <p:nvPr/>
          </p:nvSpPr>
          <p:spPr>
            <a:xfrm>
              <a:off x="458957" y="18921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p>
          </p:txBody>
        </p:sp>
        <p:grpSp>
          <p:nvGrpSpPr>
            <p:cNvPr id="5136" name="Google Shape;158;p8"/>
            <p:cNvGrpSpPr/>
            <p:nvPr/>
          </p:nvGrpSpPr>
          <p:grpSpPr>
            <a:xfrm>
              <a:off x="708338" y="1467345"/>
              <a:ext cx="137400" cy="886196"/>
              <a:chOff x="6358900" y="-690717"/>
              <a:chExt cx="137400" cy="886196"/>
            </a:xfrm>
          </p:grpSpPr>
          <p:sp>
            <p:nvSpPr>
              <p:cNvPr id="5137" name="Google Shape;159;p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38" name="Google Shape;160;p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39" name="Google Shape;161;p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40" name="Google Shape;162;p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143" name="Google Shape;143;p8"/>
          <p:cNvSpPr txBox="1">
            <a:spLocks noGrp="1"/>
          </p:cNvSpPr>
          <p:nvPr>
            <p:ph type="title"/>
          </p:nvPr>
        </p:nvSpPr>
        <p:spPr>
          <a:xfrm>
            <a:off x="1969350" y="1570800"/>
            <a:ext cx="5205300" cy="2001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fontAlgn="au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bg1"/>
        </a:solidFill>
        <a:effectLst/>
      </p:bgPr>
    </p:bg>
    <p:spTree>
      <p:nvGrpSpPr>
        <p:cNvPr id="1" name="Shape 53"/>
        <p:cNvGrpSpPr/>
        <p:nvPr/>
      </p:nvGrpSpPr>
      <p:grpSpPr>
        <a:xfrm>
          <a:off x="0" y="0"/>
          <a:ext cx="0" cy="0"/>
          <a:chOff x="0" y="0"/>
          <a:chExt cx="0" cy="0"/>
        </a:xfrm>
      </p:grpSpPr>
      <p:grpSp>
        <p:nvGrpSpPr>
          <p:cNvPr id="3074" name="Google Shape;56;p4"/>
          <p:cNvGrpSpPr/>
          <p:nvPr/>
        </p:nvGrpSpPr>
        <p:grpSpPr>
          <a:xfrm>
            <a:off x="0" y="-984250"/>
            <a:ext cx="4854575" cy="6127750"/>
            <a:chOff x="3" y="-984000"/>
            <a:chExt cx="4855286" cy="6127488"/>
          </a:xfrm>
        </p:grpSpPr>
        <p:grpSp>
          <p:nvGrpSpPr>
            <p:cNvPr id="3075" name="Google Shape;57;p4"/>
            <p:cNvGrpSpPr/>
            <p:nvPr/>
          </p:nvGrpSpPr>
          <p:grpSpPr>
            <a:xfrm>
              <a:off x="3" y="-984000"/>
              <a:ext cx="4855286" cy="6127488"/>
              <a:chOff x="3" y="-984000"/>
              <a:chExt cx="4855286" cy="6127488"/>
            </a:xfrm>
          </p:grpSpPr>
          <p:sp>
            <p:nvSpPr>
              <p:cNvPr id="3076" name="Google Shape;58;p4"/>
              <p:cNvSpPr/>
              <p:nvPr/>
            </p:nvSpPr>
            <p:spPr>
              <a:xfrm rot="-5400000">
                <a:off x="317131" y="4190185"/>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accent1"/>
              </a:solidFill>
              <a:ln w="9525">
                <a:noFill/>
              </a:ln>
            </p:spPr>
            <p:txBody>
              <a:bodyPr/>
              <a:lstStyle/>
              <a:p>
                <a:endParaRPr lang="en-US"/>
              </a:p>
            </p:txBody>
          </p:sp>
          <p:sp>
            <p:nvSpPr>
              <p:cNvPr id="3077" name="Google Shape;59;p4"/>
              <p:cNvSpPr/>
              <p:nvPr/>
            </p:nvSpPr>
            <p:spPr>
              <a:xfrm>
                <a:off x="3584789" y="-98400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3078" name="Google Shape;60;p4"/>
            <p:cNvGrpSpPr/>
            <p:nvPr/>
          </p:nvGrpSpPr>
          <p:grpSpPr>
            <a:xfrm rot="5400000">
              <a:off x="1094400" y="4519070"/>
              <a:ext cx="137400" cy="886196"/>
              <a:chOff x="6358900" y="-690717"/>
              <a:chExt cx="137400" cy="886196"/>
            </a:xfrm>
          </p:grpSpPr>
          <p:sp>
            <p:nvSpPr>
              <p:cNvPr id="3079" name="Google Shape;61;p4"/>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3080" name="Google Shape;62;p4"/>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3081" name="Google Shape;63;p4"/>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3082" name="Google Shape;64;p4"/>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3083" name="Google Shape;65;p4"/>
          <p:cNvGrpSpPr/>
          <p:nvPr/>
        </p:nvGrpSpPr>
        <p:grpSpPr>
          <a:xfrm>
            <a:off x="-1549400" y="0"/>
            <a:ext cx="11342688" cy="5778500"/>
            <a:chOff x="-1549287" y="-12"/>
            <a:chExt cx="11342810" cy="5777825"/>
          </a:xfrm>
        </p:grpSpPr>
        <p:grpSp>
          <p:nvGrpSpPr>
            <p:cNvPr id="3084" name="Google Shape;66;p4"/>
            <p:cNvGrpSpPr/>
            <p:nvPr/>
          </p:nvGrpSpPr>
          <p:grpSpPr>
            <a:xfrm rot="5400000">
              <a:off x="-1048000" y="-501287"/>
              <a:ext cx="1018225" cy="2020800"/>
              <a:chOff x="6439175" y="4149200"/>
              <a:chExt cx="1018225" cy="2020800"/>
            </a:xfrm>
          </p:grpSpPr>
          <p:sp>
            <p:nvSpPr>
              <p:cNvPr id="3085" name="Google Shape;67;p4"/>
              <p:cNvSpPr/>
              <p:nvPr/>
            </p:nvSpPr>
            <p:spPr>
              <a:xfrm>
                <a:off x="6439175" y="41492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3086" name="Google Shape;68;p4"/>
              <p:cNvSpPr/>
              <p:nvPr/>
            </p:nvSpPr>
            <p:spPr>
              <a:xfrm>
                <a:off x="6816900" y="41492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3087" name="Google Shape;69;p4"/>
            <p:cNvGrpSpPr/>
            <p:nvPr/>
          </p:nvGrpSpPr>
          <p:grpSpPr>
            <a:xfrm>
              <a:off x="8523022" y="4507313"/>
              <a:ext cx="1270500" cy="1270500"/>
              <a:chOff x="4565797" y="7913"/>
              <a:chExt cx="1270500" cy="1270500"/>
            </a:xfrm>
          </p:grpSpPr>
          <p:sp>
            <p:nvSpPr>
              <p:cNvPr id="3088" name="Google Shape;70;p4"/>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3089" name="Google Shape;71;p4"/>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3090" name="Google Shape;72;p4"/>
            <p:cNvGrpSpPr/>
            <p:nvPr/>
          </p:nvGrpSpPr>
          <p:grpSpPr>
            <a:xfrm rot="-5400000">
              <a:off x="8630906" y="127376"/>
              <a:ext cx="640492" cy="385716"/>
              <a:chOff x="7069949" y="2870914"/>
              <a:chExt cx="978000" cy="588969"/>
            </a:xfrm>
          </p:grpSpPr>
          <p:cxnSp>
            <p:nvCxnSpPr>
              <p:cNvPr id="3091" name="Google Shape;73;p4"/>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3092" name="Google Shape;74;p4"/>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3093" name="Google Shape;75;p4"/>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3094" name="Google Shape;76;p4"/>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sp>
        <p:nvSpPr>
          <p:cNvPr id="54" name="Google Shape;5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
        <p:nvSpPr>
          <p:cNvPr id="55" name="Google Shape;5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pPr fontAlgn="au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bg1"/>
        </a:solidFill>
        <a:effectLst/>
      </p:bgPr>
    </p:bg>
    <p:spTree>
      <p:nvGrpSpPr>
        <p:cNvPr id="1" name="Shape 163"/>
        <p:cNvGrpSpPr/>
        <p:nvPr/>
      </p:nvGrpSpPr>
      <p:grpSpPr>
        <a:xfrm>
          <a:off x="0" y="0"/>
          <a:ext cx="0" cy="0"/>
          <a:chOff x="0" y="0"/>
          <a:chExt cx="0" cy="0"/>
        </a:xfrm>
      </p:grpSpPr>
      <p:sp>
        <p:nvSpPr>
          <p:cNvPr id="6146" name="Google Shape;167;p9"/>
          <p:cNvSpPr/>
          <p:nvPr/>
        </p:nvSpPr>
        <p:spPr>
          <a:xfrm flipH="1">
            <a:off x="-700087" y="-639762"/>
            <a:ext cx="1270000" cy="1271587"/>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6147" name="Google Shape;168;p9"/>
          <p:cNvGrpSpPr/>
          <p:nvPr/>
        </p:nvGrpSpPr>
        <p:grpSpPr>
          <a:xfrm>
            <a:off x="-315912" y="-625475"/>
            <a:ext cx="10082212" cy="6981825"/>
            <a:chOff x="-316015" y="-626041"/>
            <a:chExt cx="10082882" cy="6982291"/>
          </a:xfrm>
        </p:grpSpPr>
        <p:grpSp>
          <p:nvGrpSpPr>
            <p:cNvPr id="6148" name="Google Shape;169;p9"/>
            <p:cNvGrpSpPr/>
            <p:nvPr/>
          </p:nvGrpSpPr>
          <p:grpSpPr>
            <a:xfrm>
              <a:off x="3497580" y="-626041"/>
              <a:ext cx="6269286" cy="6982291"/>
              <a:chOff x="3497580" y="-626041"/>
              <a:chExt cx="6269286" cy="6982291"/>
            </a:xfrm>
          </p:grpSpPr>
          <p:grpSp>
            <p:nvGrpSpPr>
              <p:cNvPr id="6149" name="Google Shape;170;p9"/>
              <p:cNvGrpSpPr/>
              <p:nvPr/>
            </p:nvGrpSpPr>
            <p:grpSpPr>
              <a:xfrm rot="5400000" flipH="1">
                <a:off x="2996291" y="4836737"/>
                <a:ext cx="2020800" cy="1018225"/>
                <a:chOff x="-1532387" y="276738"/>
                <a:chExt cx="2020800" cy="1018225"/>
              </a:xfrm>
            </p:grpSpPr>
            <p:sp>
              <p:nvSpPr>
                <p:cNvPr id="6150" name="Google Shape;171;p9"/>
                <p:cNvSpPr/>
                <p:nvPr/>
              </p:nvSpPr>
              <p:spPr>
                <a:xfrm rot="5400000">
                  <a:off x="-842237" y="-413412"/>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6151" name="Google Shape;172;p9"/>
                <p:cNvSpPr/>
                <p:nvPr/>
              </p:nvSpPr>
              <p:spPr>
                <a:xfrm rot="5400000">
                  <a:off x="-842237" y="-35687"/>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6152" name="Google Shape;173;p9"/>
              <p:cNvGrpSpPr/>
              <p:nvPr/>
            </p:nvGrpSpPr>
            <p:grpSpPr>
              <a:xfrm>
                <a:off x="8496366" y="-626041"/>
                <a:ext cx="1270500" cy="1270500"/>
                <a:chOff x="4565797" y="7913"/>
                <a:chExt cx="1270500" cy="1270500"/>
              </a:xfrm>
            </p:grpSpPr>
            <p:sp>
              <p:nvSpPr>
                <p:cNvPr id="6153" name="Google Shape;174;p9"/>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6154" name="Google Shape;175;p9"/>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6155" name="Google Shape;176;p9"/>
            <p:cNvGrpSpPr/>
            <p:nvPr/>
          </p:nvGrpSpPr>
          <p:grpSpPr>
            <a:xfrm>
              <a:off x="-316015" y="3393175"/>
              <a:ext cx="9460025" cy="2050665"/>
              <a:chOff x="-316015" y="3393175"/>
              <a:chExt cx="9460025" cy="2050665"/>
            </a:xfrm>
          </p:grpSpPr>
          <p:grpSp>
            <p:nvGrpSpPr>
              <p:cNvPr id="6156" name="Google Shape;177;p9"/>
              <p:cNvGrpSpPr/>
              <p:nvPr/>
            </p:nvGrpSpPr>
            <p:grpSpPr>
              <a:xfrm rot="5400000">
                <a:off x="239362" y="4333084"/>
                <a:ext cx="555378" cy="1666133"/>
                <a:chOff x="-406750" y="1873425"/>
                <a:chExt cx="640500" cy="1921500"/>
              </a:xfrm>
            </p:grpSpPr>
            <p:sp>
              <p:nvSpPr>
                <p:cNvPr id="6157" name="Google Shape;178;p9"/>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6158" name="Google Shape;179;p9"/>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6159" name="Google Shape;180;p9"/>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6160" name="Google Shape;181;p9"/>
              <p:cNvGrpSpPr/>
              <p:nvPr/>
            </p:nvGrpSpPr>
            <p:grpSpPr>
              <a:xfrm rot="-5400000">
                <a:off x="8630906" y="3520563"/>
                <a:ext cx="640492" cy="385716"/>
                <a:chOff x="7069949" y="2870914"/>
                <a:chExt cx="978000" cy="588969"/>
              </a:xfrm>
            </p:grpSpPr>
            <p:cxnSp>
              <p:nvCxnSpPr>
                <p:cNvPr id="6161" name="Google Shape;182;p9"/>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6162" name="Google Shape;183;p9"/>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6163" name="Google Shape;184;p9"/>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6164" name="Google Shape;185;p9"/>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grpSp>
      <p:sp>
        <p:nvSpPr>
          <p:cNvPr id="164" name="Google Shape;164;p9"/>
          <p:cNvSpPr txBox="1">
            <a:spLocks noGrp="1"/>
          </p:cNvSpPr>
          <p:nvPr>
            <p:ph type="title"/>
          </p:nvPr>
        </p:nvSpPr>
        <p:spPr>
          <a:xfrm>
            <a:off x="713225" y="1583825"/>
            <a:ext cx="3926400" cy="1038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b="1"/>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fontAlgn="auto"/>
            <a:endParaRPr/>
          </a:p>
        </p:txBody>
      </p:sp>
      <p:sp>
        <p:nvSpPr>
          <p:cNvPr id="165" name="Google Shape;165;p9"/>
          <p:cNvSpPr txBox="1">
            <a:spLocks noGrp="1"/>
          </p:cNvSpPr>
          <p:nvPr>
            <p:ph type="subTitle" idx="1"/>
          </p:nvPr>
        </p:nvSpPr>
        <p:spPr>
          <a:xfrm>
            <a:off x="713225" y="2684875"/>
            <a:ext cx="3926400" cy="87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166" name="Google Shape;166;p9"/>
          <p:cNvSpPr>
            <a:spLocks noGrp="1"/>
          </p:cNvSpPr>
          <p:nvPr>
            <p:ph type="pic" idx="2"/>
          </p:nvPr>
        </p:nvSpPr>
        <p:spPr>
          <a:xfrm>
            <a:off x="5236975" y="583650"/>
            <a:ext cx="3193800" cy="39762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bg1"/>
        </a:solidFill>
        <a:effectLst/>
      </p:bgPr>
    </p:bg>
    <p:spTree>
      <p:nvGrpSpPr>
        <p:cNvPr id="1" name="Shape 213"/>
        <p:cNvGrpSpPr/>
        <p:nvPr/>
      </p:nvGrpSpPr>
      <p:grpSpPr>
        <a:xfrm>
          <a:off x="0" y="0"/>
          <a:ext cx="0" cy="0"/>
          <a:chOff x="0" y="0"/>
          <a:chExt cx="0" cy="0"/>
        </a:xfrm>
      </p:grpSpPr>
      <p:grpSp>
        <p:nvGrpSpPr>
          <p:cNvPr id="7170" name="Google Shape;233;p13"/>
          <p:cNvGrpSpPr/>
          <p:nvPr/>
        </p:nvGrpSpPr>
        <p:grpSpPr>
          <a:xfrm>
            <a:off x="-700087" y="-639762"/>
            <a:ext cx="9859962" cy="6211887"/>
            <a:chOff x="-700455" y="-639150"/>
            <a:chExt cx="9860081" cy="6210892"/>
          </a:xfrm>
        </p:grpSpPr>
        <p:grpSp>
          <p:nvGrpSpPr>
            <p:cNvPr id="7171" name="Google Shape;234;p13"/>
            <p:cNvGrpSpPr/>
            <p:nvPr/>
          </p:nvGrpSpPr>
          <p:grpSpPr>
            <a:xfrm rot="5400000">
              <a:off x="556219" y="4439995"/>
              <a:ext cx="137400" cy="886196"/>
              <a:chOff x="6358900" y="-690717"/>
              <a:chExt cx="137400" cy="886196"/>
            </a:xfrm>
          </p:grpSpPr>
          <p:sp>
            <p:nvSpPr>
              <p:cNvPr id="7172" name="Google Shape;235;p13"/>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7173" name="Google Shape;236;p13"/>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7174" name="Google Shape;237;p13"/>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7175" name="Google Shape;238;p13"/>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7176" name="Google Shape;239;p13"/>
            <p:cNvGrpSpPr/>
            <p:nvPr/>
          </p:nvGrpSpPr>
          <p:grpSpPr>
            <a:xfrm>
              <a:off x="-700455" y="-639150"/>
              <a:ext cx="9860081" cy="6210892"/>
              <a:chOff x="-700455" y="-639150"/>
              <a:chExt cx="9860081" cy="6210892"/>
            </a:xfrm>
          </p:grpSpPr>
          <p:sp>
            <p:nvSpPr>
              <p:cNvPr id="7177" name="Google Shape;240;p13"/>
              <p:cNvSpPr/>
              <p:nvPr/>
            </p:nvSpPr>
            <p:spPr>
              <a:xfrm flipH="1">
                <a:off x="-700455" y="-6391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7178" name="Google Shape;241;p13"/>
              <p:cNvSpPr/>
              <p:nvPr/>
            </p:nvSpPr>
            <p:spPr>
              <a:xfrm flipH="1">
                <a:off x="8523452" y="4301311"/>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accent1"/>
              </a:solidFill>
              <a:ln w="9525">
                <a:noFill/>
              </a:ln>
            </p:spPr>
            <p:txBody>
              <a:bodyPr/>
              <a:lstStyle/>
              <a:p>
                <a:endParaRPr lang="en-US"/>
              </a:p>
            </p:txBody>
          </p:sp>
        </p:grpSp>
      </p:grpSp>
      <p:grpSp>
        <p:nvGrpSpPr>
          <p:cNvPr id="7179" name="Google Shape;242;p13"/>
          <p:cNvGrpSpPr/>
          <p:nvPr/>
        </p:nvGrpSpPr>
        <p:grpSpPr>
          <a:xfrm>
            <a:off x="8539163" y="-25400"/>
            <a:ext cx="2020887" cy="4562475"/>
            <a:chOff x="8539488" y="-25043"/>
            <a:chExt cx="2020800" cy="4562773"/>
          </a:xfrm>
        </p:grpSpPr>
        <p:grpSp>
          <p:nvGrpSpPr>
            <p:cNvPr id="7180" name="Google Shape;243;p13"/>
            <p:cNvGrpSpPr/>
            <p:nvPr/>
          </p:nvGrpSpPr>
          <p:grpSpPr>
            <a:xfrm rot="-5400000">
              <a:off x="8630906" y="4024626"/>
              <a:ext cx="640492" cy="385716"/>
              <a:chOff x="7069949" y="2870914"/>
              <a:chExt cx="978000" cy="588969"/>
            </a:xfrm>
          </p:grpSpPr>
          <p:cxnSp>
            <p:nvCxnSpPr>
              <p:cNvPr id="7181" name="Google Shape;244;p13"/>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7182" name="Google Shape;245;p13"/>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7183" name="Google Shape;246;p13"/>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7184" name="Google Shape;247;p13"/>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nvGrpSpPr>
            <p:cNvPr id="7185" name="Google Shape;248;p13"/>
            <p:cNvGrpSpPr/>
            <p:nvPr/>
          </p:nvGrpSpPr>
          <p:grpSpPr>
            <a:xfrm>
              <a:off x="8539488" y="-25043"/>
              <a:ext cx="2020800" cy="1018225"/>
              <a:chOff x="8539488" y="-25043"/>
              <a:chExt cx="2020800" cy="1018225"/>
            </a:xfrm>
          </p:grpSpPr>
          <p:sp>
            <p:nvSpPr>
              <p:cNvPr id="7186" name="Google Shape;249;p13"/>
              <p:cNvSpPr/>
              <p:nvPr/>
            </p:nvSpPr>
            <p:spPr>
              <a:xfrm rot="5400000">
                <a:off x="9229638" y="-715193"/>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7187" name="Google Shape;250;p13"/>
              <p:cNvSpPr/>
              <p:nvPr/>
            </p:nvSpPr>
            <p:spPr>
              <a:xfrm rot="5400000">
                <a:off x="9229638" y="-337468"/>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214" name="Google Shape;21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
        <p:nvSpPr>
          <p:cNvPr id="215" name="Google Shape;215;p13"/>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16" name="Google Shape;216;p13"/>
          <p:cNvSpPr txBox="1">
            <a:spLocks noGrp="1"/>
          </p:cNvSpPr>
          <p:nvPr>
            <p:ph type="subTitle" idx="2"/>
          </p:nvPr>
        </p:nvSpPr>
        <p:spPr>
          <a:xfrm>
            <a:off x="3419269" y="2269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17" name="Google Shape;217;p13"/>
          <p:cNvSpPr txBox="1">
            <a:spLocks noGrp="1"/>
          </p:cNvSpPr>
          <p:nvPr>
            <p:ph type="subTitle" idx="3"/>
          </p:nvPr>
        </p:nvSpPr>
        <p:spPr>
          <a:xfrm>
            <a:off x="720000" y="3976713"/>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18" name="Google Shape;218;p13"/>
          <p:cNvSpPr txBox="1">
            <a:spLocks noGrp="1"/>
          </p:cNvSpPr>
          <p:nvPr>
            <p:ph type="subTitle" idx="4"/>
          </p:nvPr>
        </p:nvSpPr>
        <p:spPr>
          <a:xfrm>
            <a:off x="3419269" y="3976713"/>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19" name="Google Shape;219;p13"/>
          <p:cNvSpPr txBox="1">
            <a:spLocks noGrp="1"/>
          </p:cNvSpPr>
          <p:nvPr>
            <p:ph type="subTitle" idx="5"/>
          </p:nvPr>
        </p:nvSpPr>
        <p:spPr>
          <a:xfrm>
            <a:off x="6118545" y="2269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20" name="Google Shape;220;p13"/>
          <p:cNvSpPr txBox="1">
            <a:spLocks noGrp="1"/>
          </p:cNvSpPr>
          <p:nvPr>
            <p:ph type="subTitle" idx="6"/>
          </p:nvPr>
        </p:nvSpPr>
        <p:spPr>
          <a:xfrm>
            <a:off x="6118545" y="3976713"/>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21" name="Google Shape;221;p13"/>
          <p:cNvSpPr txBox="1">
            <a:spLocks noGrp="1"/>
          </p:cNvSpPr>
          <p:nvPr>
            <p:ph type="title" idx="7" hasCustomPrompt="1"/>
          </p:nvPr>
        </p:nvSpPr>
        <p:spPr>
          <a:xfrm>
            <a:off x="815430" y="1420975"/>
            <a:ext cx="886200" cy="447600"/>
          </a:xfrm>
          <a:prstGeom prst="rect">
            <a:avLst/>
          </a:prstGeom>
          <a:solidFill>
            <a:srgbClr val="99D5F0">
              <a:alpha val="36710"/>
            </a:srgbClr>
          </a:solidFill>
        </p:spPr>
        <p:txBody>
          <a:bodyPr spcFirstLastPara="1" wrap="square" lIns="91425" tIns="91425" rIns="91425" bIns="91425" anchor="b"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2" name="Google Shape;222;p13"/>
          <p:cNvSpPr txBox="1">
            <a:spLocks noGrp="1"/>
          </p:cNvSpPr>
          <p:nvPr>
            <p:ph type="title" idx="8" hasCustomPrompt="1"/>
          </p:nvPr>
        </p:nvSpPr>
        <p:spPr>
          <a:xfrm>
            <a:off x="815425" y="3128325"/>
            <a:ext cx="886200" cy="447600"/>
          </a:xfrm>
          <a:prstGeom prst="rect">
            <a:avLst/>
          </a:prstGeom>
          <a:solidFill>
            <a:srgbClr val="99D5F0">
              <a:alpha val="36710"/>
            </a:srgbClr>
          </a:solidFill>
        </p:spPr>
        <p:txBody>
          <a:bodyPr spcFirstLastPara="1" wrap="square" lIns="91425" tIns="91425" rIns="91425" bIns="91425" anchor="ctr" anchorCtr="0">
            <a:noAutofit/>
          </a:bodyPr>
          <a:lstStyle>
            <a:lvl1pPr lvl="0" rtl="0">
              <a:spcBef>
                <a:spcPts val="0"/>
              </a:spcBef>
              <a:spcAft>
                <a:spcPts val="0"/>
              </a:spcAft>
              <a:buSzPts val="3000"/>
              <a:buNone/>
              <a:defRPr sz="26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3" name="Google Shape;223;p13"/>
          <p:cNvSpPr txBox="1">
            <a:spLocks noGrp="1"/>
          </p:cNvSpPr>
          <p:nvPr>
            <p:ph type="title" idx="9" hasCustomPrompt="1"/>
          </p:nvPr>
        </p:nvSpPr>
        <p:spPr>
          <a:xfrm>
            <a:off x="3521500" y="1420975"/>
            <a:ext cx="886200" cy="447600"/>
          </a:xfrm>
          <a:prstGeom prst="rect">
            <a:avLst/>
          </a:prstGeom>
          <a:solidFill>
            <a:srgbClr val="99D5F0">
              <a:alpha val="36710"/>
            </a:srgbClr>
          </a:solidFill>
        </p:spPr>
        <p:txBody>
          <a:bodyPr spcFirstLastPara="1" wrap="square" lIns="91425" tIns="91425" rIns="91425" bIns="91425" anchor="ctr" anchorCtr="0">
            <a:noAutofit/>
          </a:bodyPr>
          <a:lstStyle>
            <a:lvl1pPr lvl="0" rtl="0">
              <a:spcBef>
                <a:spcPts val="0"/>
              </a:spcBef>
              <a:spcAft>
                <a:spcPts val="0"/>
              </a:spcAft>
              <a:buSzPts val="3000"/>
              <a:buNone/>
              <a:defRPr sz="26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4" name="Google Shape;224;p13"/>
          <p:cNvSpPr txBox="1">
            <a:spLocks noGrp="1"/>
          </p:cNvSpPr>
          <p:nvPr>
            <p:ph type="title" idx="13" hasCustomPrompt="1"/>
          </p:nvPr>
        </p:nvSpPr>
        <p:spPr>
          <a:xfrm>
            <a:off x="3521500" y="3128325"/>
            <a:ext cx="886200" cy="447600"/>
          </a:xfrm>
          <a:prstGeom prst="rect">
            <a:avLst/>
          </a:prstGeom>
          <a:solidFill>
            <a:srgbClr val="99D5F0">
              <a:alpha val="36710"/>
            </a:srgbClr>
          </a:solidFill>
        </p:spPr>
        <p:txBody>
          <a:bodyPr spcFirstLastPara="1" wrap="square" lIns="91425" tIns="91425" rIns="91425" bIns="91425" anchor="ctr" anchorCtr="0">
            <a:noAutofit/>
          </a:bodyPr>
          <a:lstStyle>
            <a:lvl1pPr lvl="0" rtl="0">
              <a:spcBef>
                <a:spcPts val="0"/>
              </a:spcBef>
              <a:spcAft>
                <a:spcPts val="0"/>
              </a:spcAft>
              <a:buSzPts val="3000"/>
              <a:buNone/>
              <a:defRPr sz="26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5" name="Google Shape;225;p13"/>
          <p:cNvSpPr txBox="1">
            <a:spLocks noGrp="1"/>
          </p:cNvSpPr>
          <p:nvPr>
            <p:ph type="title" idx="14" hasCustomPrompt="1"/>
          </p:nvPr>
        </p:nvSpPr>
        <p:spPr>
          <a:xfrm>
            <a:off x="6227575" y="1420975"/>
            <a:ext cx="886200" cy="447600"/>
          </a:xfrm>
          <a:prstGeom prst="rect">
            <a:avLst/>
          </a:prstGeom>
          <a:solidFill>
            <a:srgbClr val="99D5F0">
              <a:alpha val="36710"/>
            </a:srgbClr>
          </a:solidFill>
        </p:spPr>
        <p:txBody>
          <a:bodyPr spcFirstLastPara="1" wrap="square" lIns="91425" tIns="91425" rIns="91425" bIns="91425" anchor="ctr" anchorCtr="0">
            <a:noAutofit/>
          </a:bodyPr>
          <a:lstStyle>
            <a:lvl1pPr lvl="0" rtl="0">
              <a:spcBef>
                <a:spcPts val="0"/>
              </a:spcBef>
              <a:spcAft>
                <a:spcPts val="0"/>
              </a:spcAft>
              <a:buSzPts val="3000"/>
              <a:buNone/>
              <a:defRPr sz="26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6" name="Google Shape;226;p13"/>
          <p:cNvSpPr txBox="1">
            <a:spLocks noGrp="1"/>
          </p:cNvSpPr>
          <p:nvPr>
            <p:ph type="title" idx="15" hasCustomPrompt="1"/>
          </p:nvPr>
        </p:nvSpPr>
        <p:spPr>
          <a:xfrm>
            <a:off x="6227575" y="3128325"/>
            <a:ext cx="886200" cy="447600"/>
          </a:xfrm>
          <a:prstGeom prst="rect">
            <a:avLst/>
          </a:prstGeom>
          <a:solidFill>
            <a:srgbClr val="99D5F0">
              <a:alpha val="36710"/>
            </a:srgbClr>
          </a:solidFill>
        </p:spPr>
        <p:txBody>
          <a:bodyPr spcFirstLastPara="1" wrap="square" lIns="91425" tIns="91425" rIns="91425" bIns="91425" anchor="ctr" anchorCtr="0">
            <a:noAutofit/>
          </a:bodyPr>
          <a:lstStyle>
            <a:lvl1pPr lvl="0" rtl="0">
              <a:spcBef>
                <a:spcPts val="0"/>
              </a:spcBef>
              <a:spcAft>
                <a:spcPts val="0"/>
              </a:spcAft>
              <a:buSzPts val="3000"/>
              <a:buNone/>
              <a:defRPr sz="26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7" name="Google Shape;227;p13"/>
          <p:cNvSpPr txBox="1">
            <a:spLocks noGrp="1"/>
          </p:cNvSpPr>
          <p:nvPr>
            <p:ph type="subTitle" idx="16"/>
          </p:nvPr>
        </p:nvSpPr>
        <p:spPr>
          <a:xfrm>
            <a:off x="720000" y="19803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228" name="Google Shape;228;p13"/>
          <p:cNvSpPr txBox="1">
            <a:spLocks noGrp="1"/>
          </p:cNvSpPr>
          <p:nvPr>
            <p:ph type="subTitle" idx="17"/>
          </p:nvPr>
        </p:nvSpPr>
        <p:spPr>
          <a:xfrm>
            <a:off x="3419275" y="19803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229" name="Google Shape;229;p13"/>
          <p:cNvSpPr txBox="1">
            <a:spLocks noGrp="1"/>
          </p:cNvSpPr>
          <p:nvPr>
            <p:ph type="subTitle" idx="18"/>
          </p:nvPr>
        </p:nvSpPr>
        <p:spPr>
          <a:xfrm>
            <a:off x="6118550" y="19803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230" name="Google Shape;230;p13"/>
          <p:cNvSpPr txBox="1">
            <a:spLocks noGrp="1"/>
          </p:cNvSpPr>
          <p:nvPr>
            <p:ph type="subTitle" idx="19"/>
          </p:nvPr>
        </p:nvSpPr>
        <p:spPr>
          <a:xfrm>
            <a:off x="720000" y="3687788"/>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231" name="Google Shape;231;p13"/>
          <p:cNvSpPr txBox="1">
            <a:spLocks noGrp="1"/>
          </p:cNvSpPr>
          <p:nvPr>
            <p:ph type="subTitle" idx="20"/>
          </p:nvPr>
        </p:nvSpPr>
        <p:spPr>
          <a:xfrm>
            <a:off x="3419275" y="3687788"/>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232" name="Google Shape;232;p13"/>
          <p:cNvSpPr txBox="1">
            <a:spLocks noGrp="1"/>
          </p:cNvSpPr>
          <p:nvPr>
            <p:ph type="subTitle" idx="21"/>
          </p:nvPr>
        </p:nvSpPr>
        <p:spPr>
          <a:xfrm>
            <a:off x="6118550" y="3687788"/>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0_1">
    <p:bg>
      <p:bgPr>
        <a:solidFill>
          <a:schemeClr val="bg1"/>
        </a:solidFill>
        <a:effectLst/>
      </p:bgPr>
    </p:bg>
    <p:spTree>
      <p:nvGrpSpPr>
        <p:cNvPr id="1" name="Shape 291"/>
        <p:cNvGrpSpPr/>
        <p:nvPr/>
      </p:nvGrpSpPr>
      <p:grpSpPr>
        <a:xfrm>
          <a:off x="0" y="0"/>
          <a:ext cx="0" cy="0"/>
          <a:chOff x="0" y="0"/>
          <a:chExt cx="0" cy="0"/>
        </a:xfrm>
      </p:grpSpPr>
      <p:grpSp>
        <p:nvGrpSpPr>
          <p:cNvPr id="8194" name="Google Shape;293;p16"/>
          <p:cNvGrpSpPr/>
          <p:nvPr/>
        </p:nvGrpSpPr>
        <p:grpSpPr>
          <a:xfrm>
            <a:off x="-636587" y="-638175"/>
            <a:ext cx="9780587" cy="5781675"/>
            <a:chOff x="-636808" y="-637950"/>
            <a:chExt cx="9780817" cy="5781442"/>
          </a:xfrm>
        </p:grpSpPr>
        <p:grpSp>
          <p:nvGrpSpPr>
            <p:cNvPr id="8195" name="Google Shape;294;p16"/>
            <p:cNvGrpSpPr/>
            <p:nvPr/>
          </p:nvGrpSpPr>
          <p:grpSpPr>
            <a:xfrm>
              <a:off x="-636808" y="-637950"/>
              <a:ext cx="9780817" cy="5781442"/>
              <a:chOff x="-636808" y="-637950"/>
              <a:chExt cx="9780817" cy="5781442"/>
            </a:xfrm>
          </p:grpSpPr>
          <p:sp>
            <p:nvSpPr>
              <p:cNvPr id="8196" name="Google Shape;295;p16"/>
              <p:cNvSpPr/>
              <p:nvPr/>
            </p:nvSpPr>
            <p:spPr>
              <a:xfrm flipH="1">
                <a:off x="8507836" y="3873061"/>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p>
            </p:txBody>
          </p:sp>
          <p:sp>
            <p:nvSpPr>
              <p:cNvPr id="8197" name="Google Shape;296;p16"/>
              <p:cNvSpPr/>
              <p:nvPr/>
            </p:nvSpPr>
            <p:spPr>
              <a:xfrm flipH="1">
                <a:off x="-636808" y="-6379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8198" name="Google Shape;297;p16"/>
            <p:cNvGrpSpPr/>
            <p:nvPr/>
          </p:nvGrpSpPr>
          <p:grpSpPr>
            <a:xfrm flipH="1">
              <a:off x="8757229" y="3448220"/>
              <a:ext cx="137400" cy="886196"/>
              <a:chOff x="6358900" y="-690717"/>
              <a:chExt cx="137400" cy="886196"/>
            </a:xfrm>
          </p:grpSpPr>
          <p:sp>
            <p:nvSpPr>
              <p:cNvPr id="8199" name="Google Shape;298;p16"/>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8200" name="Google Shape;299;p16"/>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8201" name="Google Shape;300;p16"/>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8202" name="Google Shape;301;p16"/>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8203" name="Google Shape;302;p16"/>
          <p:cNvGrpSpPr/>
          <p:nvPr/>
        </p:nvGrpSpPr>
        <p:grpSpPr>
          <a:xfrm>
            <a:off x="-7937" y="-873125"/>
            <a:ext cx="7361237" cy="7726363"/>
            <a:chOff x="-7858" y="-873912"/>
            <a:chExt cx="7361550" cy="7727313"/>
          </a:xfrm>
        </p:grpSpPr>
        <p:grpSp>
          <p:nvGrpSpPr>
            <p:cNvPr id="8204" name="Google Shape;303;p16"/>
            <p:cNvGrpSpPr/>
            <p:nvPr/>
          </p:nvGrpSpPr>
          <p:grpSpPr>
            <a:xfrm>
              <a:off x="1724927" y="-873912"/>
              <a:ext cx="5628765" cy="7727313"/>
              <a:chOff x="1724927" y="-873912"/>
              <a:chExt cx="5628765" cy="7727313"/>
            </a:xfrm>
          </p:grpSpPr>
          <p:sp>
            <p:nvSpPr>
              <p:cNvPr id="8205" name="Google Shape;304;p16"/>
              <p:cNvSpPr/>
              <p:nvPr/>
            </p:nvSpPr>
            <p:spPr>
              <a:xfrm flipH="1">
                <a:off x="2102652" y="48326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8206" name="Google Shape;305;p16"/>
              <p:cNvSpPr/>
              <p:nvPr/>
            </p:nvSpPr>
            <p:spPr>
              <a:xfrm flipH="1">
                <a:off x="1724927" y="48326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8207" name="Google Shape;306;p16"/>
              <p:cNvGrpSpPr/>
              <p:nvPr/>
            </p:nvGrpSpPr>
            <p:grpSpPr>
              <a:xfrm flipH="1">
                <a:off x="6083192" y="-873912"/>
                <a:ext cx="1270500" cy="1270500"/>
                <a:chOff x="4565797" y="7913"/>
                <a:chExt cx="1270500" cy="1270500"/>
              </a:xfrm>
            </p:grpSpPr>
            <p:sp>
              <p:nvSpPr>
                <p:cNvPr id="8208" name="Google Shape;307;p16"/>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8209" name="Google Shape;308;p16"/>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8210" name="Google Shape;309;p16"/>
            <p:cNvGrpSpPr/>
            <p:nvPr/>
          </p:nvGrpSpPr>
          <p:grpSpPr>
            <a:xfrm rot="5400000">
              <a:off x="-135246" y="2517363"/>
              <a:ext cx="640492" cy="385716"/>
              <a:chOff x="7069949" y="2870914"/>
              <a:chExt cx="978000" cy="588969"/>
            </a:xfrm>
          </p:grpSpPr>
          <p:cxnSp>
            <p:nvCxnSpPr>
              <p:cNvPr id="8211" name="Google Shape;310;p16"/>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8212" name="Google Shape;311;p16"/>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8213" name="Google Shape;312;p16"/>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8214" name="Google Shape;313;p16"/>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grpSp>
      <p:sp>
        <p:nvSpPr>
          <p:cNvPr id="292" name="Google Shape;29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bg1"/>
        </a:solidFill>
        <a:effectLst/>
      </p:bgPr>
    </p:bg>
    <p:spTree>
      <p:nvGrpSpPr>
        <p:cNvPr id="1" name="Shape 417"/>
        <p:cNvGrpSpPr/>
        <p:nvPr/>
      </p:nvGrpSpPr>
      <p:grpSpPr>
        <a:xfrm>
          <a:off x="0" y="0"/>
          <a:ext cx="0" cy="0"/>
          <a:chOff x="0" y="0"/>
          <a:chExt cx="0" cy="0"/>
        </a:xfrm>
      </p:grpSpPr>
      <p:grpSp>
        <p:nvGrpSpPr>
          <p:cNvPr id="9218" name="Google Shape;423;p21"/>
          <p:cNvGrpSpPr/>
          <p:nvPr/>
        </p:nvGrpSpPr>
        <p:grpSpPr>
          <a:xfrm>
            <a:off x="0" y="-155575"/>
            <a:ext cx="10809288" cy="5573713"/>
            <a:chOff x="-6" y="-156262"/>
            <a:chExt cx="10809661" cy="5574952"/>
          </a:xfrm>
        </p:grpSpPr>
        <p:grpSp>
          <p:nvGrpSpPr>
            <p:cNvPr id="9219" name="Google Shape;424;p21"/>
            <p:cNvGrpSpPr/>
            <p:nvPr/>
          </p:nvGrpSpPr>
          <p:grpSpPr>
            <a:xfrm flipH="1">
              <a:off x="8788855" y="-156262"/>
              <a:ext cx="2020800" cy="1018225"/>
              <a:chOff x="-1532387" y="276738"/>
              <a:chExt cx="2020800" cy="1018225"/>
            </a:xfrm>
          </p:grpSpPr>
          <p:sp>
            <p:nvSpPr>
              <p:cNvPr id="9220" name="Google Shape;425;p21"/>
              <p:cNvSpPr/>
              <p:nvPr/>
            </p:nvSpPr>
            <p:spPr>
              <a:xfrm rot="5400000">
                <a:off x="-842237" y="-413412"/>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21" name="Google Shape;426;p21"/>
              <p:cNvSpPr/>
              <p:nvPr/>
            </p:nvSpPr>
            <p:spPr>
              <a:xfrm rot="5400000">
                <a:off x="-842237" y="-35687"/>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9222" name="Google Shape;427;p21"/>
            <p:cNvGrpSpPr/>
            <p:nvPr/>
          </p:nvGrpSpPr>
          <p:grpSpPr>
            <a:xfrm>
              <a:off x="-6" y="1479375"/>
              <a:ext cx="4590373" cy="3939315"/>
              <a:chOff x="-6" y="1479375"/>
              <a:chExt cx="4590373" cy="3939315"/>
            </a:xfrm>
          </p:grpSpPr>
          <p:grpSp>
            <p:nvGrpSpPr>
              <p:cNvPr id="9223" name="Google Shape;428;p21"/>
              <p:cNvGrpSpPr/>
              <p:nvPr/>
            </p:nvGrpSpPr>
            <p:grpSpPr>
              <a:xfrm rot="5400000">
                <a:off x="-127394" y="1606763"/>
                <a:ext cx="640492" cy="385716"/>
                <a:chOff x="7069949" y="2870914"/>
                <a:chExt cx="978000" cy="588969"/>
              </a:xfrm>
            </p:grpSpPr>
            <p:cxnSp>
              <p:nvCxnSpPr>
                <p:cNvPr id="9224" name="Google Shape;429;p21"/>
                <p:cNvCxnSpPr/>
                <p:nvPr/>
              </p:nvCxnSpPr>
              <p:spPr>
                <a:xfrm>
                  <a:off x="7069949" y="2870923"/>
                  <a:ext cx="978000" cy="0"/>
                </a:xfrm>
                <a:prstGeom prst="straightConnector1">
                  <a:avLst/>
                </a:prstGeom>
                <a:ln w="38100" cap="flat" cmpd="sng">
                  <a:solidFill>
                    <a:schemeClr val="tx2"/>
                  </a:solidFill>
                  <a:prstDash val="solid"/>
                  <a:round/>
                  <a:headEnd type="none" w="med" len="med"/>
                  <a:tailEnd type="none" w="med" len="med"/>
                </a:ln>
              </p:spPr>
            </p:cxnSp>
            <p:cxnSp>
              <p:nvCxnSpPr>
                <p:cNvPr id="9225" name="Google Shape;430;p21"/>
                <p:cNvCxnSpPr/>
                <p:nvPr/>
              </p:nvCxnSpPr>
              <p:spPr>
                <a:xfrm rot="3001185">
                  <a:off x="7416501" y="3165364"/>
                  <a:ext cx="768532" cy="0"/>
                </a:xfrm>
                <a:prstGeom prst="straightConnector1">
                  <a:avLst/>
                </a:prstGeom>
                <a:ln w="38100" cap="flat" cmpd="sng">
                  <a:solidFill>
                    <a:schemeClr val="tx2"/>
                  </a:solidFill>
                  <a:prstDash val="solid"/>
                  <a:round/>
                  <a:headEnd type="none" w="med" len="med"/>
                  <a:tailEnd type="none" w="med" len="med"/>
                </a:ln>
              </p:spPr>
            </p:cxnSp>
            <p:cxnSp>
              <p:nvCxnSpPr>
                <p:cNvPr id="9226" name="Google Shape;431;p21"/>
                <p:cNvCxnSpPr/>
                <p:nvPr/>
              </p:nvCxnSpPr>
              <p:spPr>
                <a:xfrm rot="7798815">
                  <a:off x="6932768" y="3165433"/>
                  <a:ext cx="768532" cy="0"/>
                </a:xfrm>
                <a:prstGeom prst="straightConnector1">
                  <a:avLst/>
                </a:prstGeom>
                <a:ln w="38100" cap="flat" cmpd="sng">
                  <a:solidFill>
                    <a:schemeClr val="tx2"/>
                  </a:solidFill>
                  <a:prstDash val="solid"/>
                  <a:round/>
                  <a:headEnd type="none" w="med" len="med"/>
                  <a:tailEnd type="none" w="med" len="med"/>
                </a:ln>
              </p:spPr>
            </p:cxnSp>
            <p:cxnSp>
              <p:nvCxnSpPr>
                <p:cNvPr id="9227" name="Google Shape;432;p21"/>
                <p:cNvCxnSpPr/>
                <p:nvPr/>
              </p:nvCxnSpPr>
              <p:spPr>
                <a:xfrm>
                  <a:off x="7560717" y="2876370"/>
                  <a:ext cx="0" cy="583200"/>
                </a:xfrm>
                <a:prstGeom prst="straightConnector1">
                  <a:avLst/>
                </a:prstGeom>
                <a:ln w="38100" cap="flat" cmpd="sng">
                  <a:solidFill>
                    <a:schemeClr val="tx2"/>
                  </a:solidFill>
                  <a:prstDash val="solid"/>
                  <a:round/>
                  <a:headEnd type="none" w="med" len="med"/>
                  <a:tailEnd type="none" w="med" len="med"/>
                </a:ln>
              </p:spPr>
            </p:cxnSp>
          </p:grpSp>
          <p:grpSp>
            <p:nvGrpSpPr>
              <p:cNvPr id="9228" name="Google Shape;433;p21"/>
              <p:cNvGrpSpPr/>
              <p:nvPr/>
            </p:nvGrpSpPr>
            <p:grpSpPr>
              <a:xfrm rot="5400000">
                <a:off x="3479611" y="4307934"/>
                <a:ext cx="555378" cy="1666133"/>
                <a:chOff x="-406750" y="1873425"/>
                <a:chExt cx="640500" cy="1921500"/>
              </a:xfrm>
            </p:grpSpPr>
            <p:sp>
              <p:nvSpPr>
                <p:cNvPr id="9229" name="Google Shape;434;p21"/>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0" name="Google Shape;435;p21"/>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1" name="Google Shape;436;p21"/>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grpSp>
        <p:nvGrpSpPr>
          <p:cNvPr id="9232" name="Google Shape;437;p21"/>
          <p:cNvGrpSpPr/>
          <p:nvPr/>
        </p:nvGrpSpPr>
        <p:grpSpPr>
          <a:xfrm>
            <a:off x="4283075" y="-881062"/>
            <a:ext cx="4876800" cy="5159375"/>
            <a:chOff x="4283764" y="-880556"/>
            <a:chExt cx="4875838" cy="5159086"/>
          </a:xfrm>
        </p:grpSpPr>
        <p:sp>
          <p:nvSpPr>
            <p:cNvPr id="9233" name="Google Shape;438;p21"/>
            <p:cNvSpPr/>
            <p:nvPr/>
          </p:nvSpPr>
          <p:spPr>
            <a:xfrm flipH="1">
              <a:off x="4283764" y="-880556"/>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4" name="Google Shape;439;p21"/>
            <p:cNvSpPr/>
            <p:nvPr/>
          </p:nvSpPr>
          <p:spPr>
            <a:xfrm flipH="1">
              <a:off x="8523428" y="3008099"/>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accent1"/>
            </a:solidFill>
            <a:ln w="9525">
              <a:noFill/>
            </a:ln>
          </p:spPr>
          <p:txBody>
            <a:bodyPr/>
            <a:lstStyle/>
            <a:p>
              <a:endParaRPr lang="en-US"/>
            </a:p>
          </p:txBody>
        </p:sp>
        <p:grpSp>
          <p:nvGrpSpPr>
            <p:cNvPr id="9235" name="Google Shape;440;p21"/>
            <p:cNvGrpSpPr/>
            <p:nvPr/>
          </p:nvGrpSpPr>
          <p:grpSpPr>
            <a:xfrm>
              <a:off x="8826493" y="2481647"/>
              <a:ext cx="137400" cy="886196"/>
              <a:chOff x="6358900" y="-690717"/>
              <a:chExt cx="137400" cy="886196"/>
            </a:xfrm>
          </p:grpSpPr>
          <p:sp>
            <p:nvSpPr>
              <p:cNvPr id="9236" name="Google Shape;441;p21"/>
              <p:cNvSpPr/>
              <p:nvPr/>
            </p:nvSpPr>
            <p:spPr>
              <a:xfrm rot="-2737123">
                <a:off x="6378488" y="-669628"/>
                <a:ext cx="98223" cy="98223"/>
              </a:xfrm>
              <a:prstGeom prst="rect">
                <a:avLst/>
              </a:prstGeom>
              <a:solidFill>
                <a:schemeClr val="bg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7" name="Google Shape;442;p21"/>
              <p:cNvSpPr/>
              <p:nvPr/>
            </p:nvSpPr>
            <p:spPr>
              <a:xfrm rot="-2737123">
                <a:off x="6378488" y="-421030"/>
                <a:ext cx="98223" cy="98223"/>
              </a:xfrm>
              <a:prstGeom prst="rect">
                <a:avLst/>
              </a:prstGeom>
              <a:solidFill>
                <a:schemeClr val="bg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8" name="Google Shape;443;p21"/>
              <p:cNvSpPr/>
              <p:nvPr/>
            </p:nvSpPr>
            <p:spPr>
              <a:xfrm rot="-2737123">
                <a:off x="6378488" y="-172431"/>
                <a:ext cx="98223" cy="98223"/>
              </a:xfrm>
              <a:prstGeom prst="rect">
                <a:avLst/>
              </a:prstGeom>
              <a:solidFill>
                <a:schemeClr val="bg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9" name="Google Shape;444;p21"/>
              <p:cNvSpPr/>
              <p:nvPr/>
            </p:nvSpPr>
            <p:spPr>
              <a:xfrm rot="-2737123">
                <a:off x="6378488" y="76167"/>
                <a:ext cx="98223" cy="98223"/>
              </a:xfrm>
              <a:prstGeom prst="rect">
                <a:avLst/>
              </a:prstGeom>
              <a:solidFill>
                <a:schemeClr val="bg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418" name="Google Shape;41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
        <p:nvSpPr>
          <p:cNvPr id="419" name="Google Shape;419;p21"/>
          <p:cNvSpPr txBox="1">
            <a:spLocks noGrp="1"/>
          </p:cNvSpPr>
          <p:nvPr>
            <p:ph type="subTitle" idx="1"/>
          </p:nvPr>
        </p:nvSpPr>
        <p:spPr>
          <a:xfrm>
            <a:off x="4429189" y="2602574"/>
            <a:ext cx="29025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pPr fontAlgn="auto"/>
            <a:endParaRPr/>
          </a:p>
        </p:txBody>
      </p:sp>
      <p:sp>
        <p:nvSpPr>
          <p:cNvPr id="420" name="Google Shape;420;p21"/>
          <p:cNvSpPr txBox="1">
            <a:spLocks noGrp="1"/>
          </p:cNvSpPr>
          <p:nvPr>
            <p:ph type="subTitle" idx="2"/>
          </p:nvPr>
        </p:nvSpPr>
        <p:spPr>
          <a:xfrm>
            <a:off x="720000" y="2602574"/>
            <a:ext cx="29025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pPr fontAlgn="auto"/>
            <a:endParaRPr/>
          </a:p>
        </p:txBody>
      </p:sp>
      <p:sp>
        <p:nvSpPr>
          <p:cNvPr id="421" name="Google Shape;421;p21"/>
          <p:cNvSpPr txBox="1">
            <a:spLocks noGrp="1"/>
          </p:cNvSpPr>
          <p:nvPr>
            <p:ph type="subTitle" idx="3"/>
          </p:nvPr>
        </p:nvSpPr>
        <p:spPr>
          <a:xfrm>
            <a:off x="720000" y="2119875"/>
            <a:ext cx="2902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422" name="Google Shape;422;p21"/>
          <p:cNvSpPr txBox="1">
            <a:spLocks noGrp="1"/>
          </p:cNvSpPr>
          <p:nvPr>
            <p:ph type="subTitle" idx="4"/>
          </p:nvPr>
        </p:nvSpPr>
        <p:spPr>
          <a:xfrm>
            <a:off x="4429193" y="2119875"/>
            <a:ext cx="2902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bg1"/>
        </a:solidFill>
        <a:effectLst/>
      </p:bgPr>
    </p:bg>
    <p:spTree>
      <p:nvGrpSpPr>
        <p:cNvPr id="1" name="Shape 576"/>
        <p:cNvGrpSpPr/>
        <p:nvPr/>
      </p:nvGrpSpPr>
      <p:grpSpPr>
        <a:xfrm>
          <a:off x="0" y="0"/>
          <a:ext cx="0" cy="0"/>
          <a:chOff x="0" y="0"/>
          <a:chExt cx="0" cy="0"/>
        </a:xfrm>
      </p:grpSpPr>
      <p:grpSp>
        <p:nvGrpSpPr>
          <p:cNvPr id="10242" name="Google Shape;577;p27"/>
          <p:cNvGrpSpPr/>
          <p:nvPr/>
        </p:nvGrpSpPr>
        <p:grpSpPr>
          <a:xfrm>
            <a:off x="-646112" y="-884237"/>
            <a:ext cx="6256337" cy="6678612"/>
            <a:chOff x="-645724" y="-884800"/>
            <a:chExt cx="6256338" cy="6679650"/>
          </a:xfrm>
        </p:grpSpPr>
        <p:sp>
          <p:nvSpPr>
            <p:cNvPr id="10243" name="Google Shape;578;p27"/>
            <p:cNvSpPr/>
            <p:nvPr/>
          </p:nvSpPr>
          <p:spPr>
            <a:xfrm>
              <a:off x="4340114" y="-88480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0244" name="Google Shape;579;p27"/>
            <p:cNvSpPr/>
            <p:nvPr/>
          </p:nvSpPr>
          <p:spPr>
            <a:xfrm>
              <a:off x="-645724" y="45243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sp>
        <p:nvSpPr>
          <p:cNvPr id="582" name="Google Shape;582;p27"/>
          <p:cNvSpPr txBox="1"/>
          <p:nvPr/>
        </p:nvSpPr>
        <p:spPr>
          <a:xfrm>
            <a:off x="712788" y="3459163"/>
            <a:ext cx="4800600" cy="557213"/>
          </a:xfrm>
          <a:prstGeom prst="rect">
            <a:avLst/>
          </a:prstGeom>
          <a:noFill/>
          <a:ln>
            <a:noFill/>
          </a:ln>
        </p:spPr>
        <p:txBody>
          <a:bodyPr spcFirstLastPara="1" wrap="square" lIns="91425" tIns="91425" rIns="91425" bIns="91425" anchor="t" anchorCtr="0">
            <a:noAutofit/>
          </a:bodyPr>
          <a:lstStyle/>
          <a:p>
            <a:pPr marL="0" lvl="0" indent="0" algn="l" rtl="0" fontAlgn="auto">
              <a:spcBef>
                <a:spcPts val="300"/>
              </a:spcBef>
              <a:spcAft>
                <a:spcPts val="0"/>
              </a:spcAft>
              <a:buNone/>
            </a:pPr>
            <a:r>
              <a:rPr lang="en-GB" sz="1100" b="1" strike="noStrike" noProof="1">
                <a:solidFill>
                  <a:schemeClr val="dk1"/>
                </a:solidFill>
                <a:latin typeface="Golos Text" panose="020B0503020202020204"/>
                <a:ea typeface="Golos Text" panose="020B0503020202020204"/>
                <a:cs typeface="Golos Text" panose="020B0503020202020204"/>
                <a:sym typeface="Golos Text" panose="020B0503020202020204"/>
              </a:rPr>
              <a:t>CREDITS:</a:t>
            </a:r>
            <a:r>
              <a:rPr lang="en-GB" sz="1100" strike="noStrike" noProof="1">
                <a:solidFill>
                  <a:schemeClr val="dk1"/>
                </a:solidFill>
                <a:latin typeface="Golos Text" panose="020B0503020202020204"/>
                <a:ea typeface="Golos Text" panose="020B0503020202020204"/>
                <a:cs typeface="Golos Text" panose="020B0503020202020204"/>
                <a:sym typeface="Golos Text" panose="020B0503020202020204"/>
              </a:rPr>
              <a:t> This presentation template was created by </a:t>
            </a:r>
            <a:r>
              <a:rPr lang="en-GB" sz="1100" b="1" u="sng" strike="noStrike" noProof="1">
                <a:solidFill>
                  <a:schemeClr val="hlink"/>
                </a:solidFill>
                <a:latin typeface="Golos Text" panose="020B0503020202020204"/>
                <a:ea typeface="Golos Text" panose="020B0503020202020204"/>
                <a:cs typeface="Golos Text" panose="020B0503020202020204"/>
                <a:sym typeface="Golos Text" panose="020B0503020202020204"/>
                <a:hlinkClick r:id="rId2"/>
              </a:rPr>
              <a:t>Slidesgo</a:t>
            </a:r>
            <a:r>
              <a:rPr lang="en-GB" sz="1100" strike="noStrike" noProof="1">
                <a:solidFill>
                  <a:schemeClr val="dk1"/>
                </a:solidFill>
                <a:latin typeface="Golos Text" panose="020B0503020202020204"/>
                <a:ea typeface="Golos Text" panose="020B0503020202020204"/>
                <a:cs typeface="Golos Text" panose="020B0503020202020204"/>
                <a:sym typeface="Golos Text" panose="020B0503020202020204"/>
              </a:rPr>
              <a:t>, and includes icons by </a:t>
            </a:r>
            <a:r>
              <a:rPr lang="en-GB" sz="1100" b="1" u="sng" strike="noStrike" noProof="1">
                <a:solidFill>
                  <a:schemeClr val="dk1"/>
                </a:solidFill>
                <a:latin typeface="Golos Text" panose="020B0503020202020204"/>
                <a:ea typeface="Golos Text" panose="020B0503020202020204"/>
                <a:cs typeface="Golos Text" panose="020B0503020202020204"/>
                <a:sym typeface="Golos Text" panose="020B0503020202020204"/>
                <a:hlinkClick r:id="rId3"/>
              </a:rPr>
              <a:t>Flaticon</a:t>
            </a:r>
            <a:r>
              <a:rPr lang="en-GB" sz="1100" strike="noStrike" noProof="1">
                <a:solidFill>
                  <a:schemeClr val="dk1"/>
                </a:solidFill>
                <a:latin typeface="Golos Text" panose="020B0503020202020204"/>
                <a:ea typeface="Golos Text" panose="020B0503020202020204"/>
                <a:cs typeface="Golos Text" panose="020B0503020202020204"/>
                <a:sym typeface="Golos Text" panose="020B0503020202020204"/>
              </a:rPr>
              <a:t>, and infographics &amp; images by </a:t>
            </a:r>
            <a:r>
              <a:rPr lang="en-GB" sz="1100" b="1" u="sng" strike="noStrike" noProof="1">
                <a:solidFill>
                  <a:schemeClr val="dk1"/>
                </a:solidFill>
                <a:latin typeface="Golos Text" panose="020B0503020202020204"/>
                <a:ea typeface="Golos Text" panose="020B0503020202020204"/>
                <a:cs typeface="Golos Text" panose="020B0503020202020204"/>
                <a:sym typeface="Golos Text" panose="020B0503020202020204"/>
                <a:hlinkClick r:id="rId4"/>
              </a:rPr>
              <a:t>Freepik</a:t>
            </a:r>
            <a:r>
              <a:rPr lang="en-GB" sz="1100" u="sng" strike="noStrike" noProof="1">
                <a:solidFill>
                  <a:schemeClr val="dk1"/>
                </a:solidFill>
                <a:latin typeface="Golos Text" panose="020B0503020202020204"/>
                <a:ea typeface="Golos Text" panose="020B0503020202020204"/>
                <a:cs typeface="Golos Text" panose="020B0503020202020204"/>
                <a:sym typeface="Golos Text" panose="020B0503020202020204"/>
              </a:rPr>
              <a:t> </a:t>
            </a:r>
            <a:endParaRPr sz="1100" b="1" u="sng" strike="noStrike" noProof="1">
              <a:solidFill>
                <a:schemeClr val="dk1"/>
              </a:solidFill>
              <a:latin typeface="Golos Text" panose="020B0503020202020204"/>
              <a:ea typeface="Golos Text" panose="020B0503020202020204"/>
              <a:cs typeface="Golos Text" panose="020B0503020202020204"/>
              <a:sym typeface="Golos Text" panose="020B0503020202020204"/>
            </a:endParaRPr>
          </a:p>
        </p:txBody>
      </p:sp>
      <p:grpSp>
        <p:nvGrpSpPr>
          <p:cNvPr id="10246" name="Google Shape;583;p27"/>
          <p:cNvGrpSpPr/>
          <p:nvPr/>
        </p:nvGrpSpPr>
        <p:grpSpPr>
          <a:xfrm>
            <a:off x="-661987" y="-638175"/>
            <a:ext cx="10059987" cy="5789613"/>
            <a:chOff x="-661453" y="-637962"/>
            <a:chExt cx="10059560" cy="5789331"/>
          </a:xfrm>
        </p:grpSpPr>
        <p:grpSp>
          <p:nvGrpSpPr>
            <p:cNvPr id="10247" name="Google Shape;584;p27"/>
            <p:cNvGrpSpPr/>
            <p:nvPr/>
          </p:nvGrpSpPr>
          <p:grpSpPr>
            <a:xfrm>
              <a:off x="-661453" y="-637962"/>
              <a:ext cx="1747201" cy="5789331"/>
              <a:chOff x="-661453" y="-637962"/>
              <a:chExt cx="1747201" cy="5789331"/>
            </a:xfrm>
          </p:grpSpPr>
          <p:grpSp>
            <p:nvGrpSpPr>
              <p:cNvPr id="10248" name="Google Shape;585;p27"/>
              <p:cNvGrpSpPr/>
              <p:nvPr/>
            </p:nvGrpSpPr>
            <p:grpSpPr>
              <a:xfrm>
                <a:off x="-661453" y="-637962"/>
                <a:ext cx="1270500" cy="1270500"/>
                <a:chOff x="4565797" y="7913"/>
                <a:chExt cx="1270500" cy="1270500"/>
              </a:xfrm>
            </p:grpSpPr>
            <p:sp>
              <p:nvSpPr>
                <p:cNvPr id="10249" name="Google Shape;586;p27"/>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0250" name="Google Shape;587;p27"/>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0251" name="Google Shape;588;p27"/>
              <p:cNvGrpSpPr/>
              <p:nvPr/>
            </p:nvGrpSpPr>
            <p:grpSpPr>
              <a:xfrm flipH="1">
                <a:off x="445256" y="4765653"/>
                <a:ext cx="640492" cy="385716"/>
                <a:chOff x="7069949" y="2870914"/>
                <a:chExt cx="978000" cy="588969"/>
              </a:xfrm>
            </p:grpSpPr>
            <p:cxnSp>
              <p:nvCxnSpPr>
                <p:cNvPr id="10252" name="Google Shape;589;p27"/>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10253" name="Google Shape;590;p27"/>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10254" name="Google Shape;591;p27"/>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10255" name="Google Shape;592;p27"/>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grpSp>
          <p:nvGrpSpPr>
            <p:cNvPr id="10256" name="Google Shape;593;p27"/>
            <p:cNvGrpSpPr/>
            <p:nvPr/>
          </p:nvGrpSpPr>
          <p:grpSpPr>
            <a:xfrm>
              <a:off x="8842729" y="1538835"/>
              <a:ext cx="555378" cy="1666133"/>
              <a:chOff x="-406750" y="1873425"/>
              <a:chExt cx="640500" cy="1921500"/>
            </a:xfrm>
          </p:grpSpPr>
          <p:sp>
            <p:nvSpPr>
              <p:cNvPr id="10257" name="Google Shape;594;p27"/>
              <p:cNvSpPr/>
              <p:nvPr/>
            </p:nvSpPr>
            <p:spPr>
              <a:xfrm>
                <a:off x="-406750" y="1873425"/>
                <a:ext cx="640500" cy="640500"/>
              </a:xfrm>
              <a:prstGeom prst="ellipse">
                <a:avLst/>
              </a:prstGeom>
              <a:noFill/>
              <a:ln w="38100" cap="flat" cmpd="sng">
                <a:solidFill>
                  <a:schemeClr val="tx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0258" name="Google Shape;595;p27"/>
              <p:cNvSpPr/>
              <p:nvPr/>
            </p:nvSpPr>
            <p:spPr>
              <a:xfrm>
                <a:off x="-406750" y="2513925"/>
                <a:ext cx="640500" cy="640500"/>
              </a:xfrm>
              <a:prstGeom prst="ellipse">
                <a:avLst/>
              </a:prstGeom>
              <a:noFill/>
              <a:ln w="38100" cap="flat" cmpd="sng">
                <a:solidFill>
                  <a:schemeClr val="tx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0259" name="Google Shape;596;p27"/>
              <p:cNvSpPr/>
              <p:nvPr/>
            </p:nvSpPr>
            <p:spPr>
              <a:xfrm>
                <a:off x="-406750" y="3154425"/>
                <a:ext cx="640500" cy="640500"/>
              </a:xfrm>
              <a:prstGeom prst="ellipse">
                <a:avLst/>
              </a:prstGeom>
              <a:noFill/>
              <a:ln w="38100" cap="flat" cmpd="sng">
                <a:solidFill>
                  <a:schemeClr val="tx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580" name="Google Shape;580;p27"/>
          <p:cNvSpPr txBox="1">
            <a:spLocks noGrp="1"/>
          </p:cNvSpPr>
          <p:nvPr>
            <p:ph type="title"/>
          </p:nvPr>
        </p:nvSpPr>
        <p:spPr>
          <a:xfrm>
            <a:off x="713225" y="732875"/>
            <a:ext cx="4800000" cy="841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
        <p:nvSpPr>
          <p:cNvPr id="581" name="Google Shape;581;p27"/>
          <p:cNvSpPr txBox="1">
            <a:spLocks noGrp="1"/>
          </p:cNvSpPr>
          <p:nvPr>
            <p:ph type="subTitle" idx="1"/>
          </p:nvPr>
        </p:nvSpPr>
        <p:spPr>
          <a:xfrm>
            <a:off x="713225" y="1574074"/>
            <a:ext cx="48000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bg1"/>
        </a:solidFill>
        <a:effectLst/>
      </p:bgPr>
    </p:bg>
    <p:spTree>
      <p:nvGrpSpPr>
        <p:cNvPr id="1" name="Shape 597"/>
        <p:cNvGrpSpPr/>
        <p:nvPr/>
      </p:nvGrpSpPr>
      <p:grpSpPr>
        <a:xfrm>
          <a:off x="0" y="0"/>
          <a:ext cx="0" cy="0"/>
          <a:chOff x="0" y="0"/>
          <a:chExt cx="0" cy="0"/>
        </a:xfrm>
      </p:grpSpPr>
      <p:sp>
        <p:nvSpPr>
          <p:cNvPr id="11266" name="Google Shape;598;p28"/>
          <p:cNvSpPr/>
          <p:nvPr/>
        </p:nvSpPr>
        <p:spPr>
          <a:xfrm>
            <a:off x="-687387" y="-708025"/>
            <a:ext cx="1270000" cy="12700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11267" name="Google Shape;599;p28"/>
          <p:cNvGrpSpPr/>
          <p:nvPr/>
        </p:nvGrpSpPr>
        <p:grpSpPr>
          <a:xfrm>
            <a:off x="0" y="-638175"/>
            <a:ext cx="9755188" cy="6742113"/>
            <a:chOff x="-6" y="-637962"/>
            <a:chExt cx="9755678" cy="6742688"/>
          </a:xfrm>
        </p:grpSpPr>
        <p:grpSp>
          <p:nvGrpSpPr>
            <p:cNvPr id="11268" name="Google Shape;600;p28"/>
            <p:cNvGrpSpPr/>
            <p:nvPr/>
          </p:nvGrpSpPr>
          <p:grpSpPr>
            <a:xfrm>
              <a:off x="5828125" y="-637962"/>
              <a:ext cx="3927547" cy="6742688"/>
              <a:chOff x="5828125" y="-637962"/>
              <a:chExt cx="3927547" cy="6742688"/>
            </a:xfrm>
          </p:grpSpPr>
          <p:sp>
            <p:nvSpPr>
              <p:cNvPr id="11269" name="Google Shape;601;p28"/>
              <p:cNvSpPr/>
              <p:nvPr/>
            </p:nvSpPr>
            <p:spPr>
              <a:xfrm>
                <a:off x="5828125" y="4083925"/>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1270" name="Google Shape;602;p28"/>
              <p:cNvSpPr/>
              <p:nvPr/>
            </p:nvSpPr>
            <p:spPr>
              <a:xfrm>
                <a:off x="6205850" y="4083925"/>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11271" name="Google Shape;603;p28"/>
              <p:cNvGrpSpPr/>
              <p:nvPr/>
            </p:nvGrpSpPr>
            <p:grpSpPr>
              <a:xfrm>
                <a:off x="8485172" y="-637962"/>
                <a:ext cx="1270500" cy="1270500"/>
                <a:chOff x="4565797" y="7913"/>
                <a:chExt cx="1270500" cy="1270500"/>
              </a:xfrm>
            </p:grpSpPr>
            <p:sp>
              <p:nvSpPr>
                <p:cNvPr id="11272" name="Google Shape;604;p28"/>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1273" name="Google Shape;605;p28"/>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11274" name="Google Shape;606;p28"/>
            <p:cNvGrpSpPr/>
            <p:nvPr/>
          </p:nvGrpSpPr>
          <p:grpSpPr>
            <a:xfrm>
              <a:off x="-6" y="-12"/>
              <a:ext cx="9398113" cy="5164854"/>
              <a:chOff x="-6" y="-12"/>
              <a:chExt cx="9398113" cy="5164854"/>
            </a:xfrm>
          </p:grpSpPr>
          <p:grpSp>
            <p:nvGrpSpPr>
              <p:cNvPr id="11275" name="Google Shape;607;p28"/>
              <p:cNvGrpSpPr/>
              <p:nvPr/>
            </p:nvGrpSpPr>
            <p:grpSpPr>
              <a:xfrm rot="5400000">
                <a:off x="-127394" y="4651738"/>
                <a:ext cx="640492" cy="385716"/>
                <a:chOff x="7069949" y="2870914"/>
                <a:chExt cx="978000" cy="588969"/>
              </a:xfrm>
            </p:grpSpPr>
            <p:cxnSp>
              <p:nvCxnSpPr>
                <p:cNvPr id="11276" name="Google Shape;608;p28"/>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11277" name="Google Shape;609;p28"/>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11278" name="Google Shape;610;p28"/>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11279" name="Google Shape;611;p28"/>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nvGrpSpPr>
              <p:cNvPr id="11280" name="Google Shape;612;p28"/>
              <p:cNvGrpSpPr/>
              <p:nvPr/>
            </p:nvGrpSpPr>
            <p:grpSpPr>
              <a:xfrm>
                <a:off x="5249943" y="-12"/>
                <a:ext cx="4148164" cy="3204979"/>
                <a:chOff x="5249943" y="-12"/>
                <a:chExt cx="4148164" cy="3204979"/>
              </a:xfrm>
            </p:grpSpPr>
            <p:grpSp>
              <p:nvGrpSpPr>
                <p:cNvPr id="11281" name="Google Shape;613;p28"/>
                <p:cNvGrpSpPr/>
                <p:nvPr/>
              </p:nvGrpSpPr>
              <p:grpSpPr>
                <a:xfrm rot="10800000">
                  <a:off x="5249943" y="-12"/>
                  <a:ext cx="640492" cy="385716"/>
                  <a:chOff x="7069949" y="2870914"/>
                  <a:chExt cx="978000" cy="588969"/>
                </a:xfrm>
              </p:grpSpPr>
              <p:cxnSp>
                <p:nvCxnSpPr>
                  <p:cNvPr id="11282" name="Google Shape;614;p28"/>
                  <p:cNvCxnSpPr/>
                  <p:nvPr/>
                </p:nvCxnSpPr>
                <p:spPr>
                  <a:xfrm>
                    <a:off x="7069949" y="2870923"/>
                    <a:ext cx="978000" cy="0"/>
                  </a:xfrm>
                  <a:prstGeom prst="straightConnector1">
                    <a:avLst/>
                  </a:prstGeom>
                  <a:ln w="38100" cap="flat" cmpd="sng">
                    <a:solidFill>
                      <a:schemeClr val="tx2"/>
                    </a:solidFill>
                    <a:prstDash val="solid"/>
                    <a:round/>
                    <a:headEnd type="none" w="med" len="med"/>
                    <a:tailEnd type="none" w="med" len="med"/>
                  </a:ln>
                </p:spPr>
              </p:cxnSp>
              <p:cxnSp>
                <p:nvCxnSpPr>
                  <p:cNvPr id="11283" name="Google Shape;615;p28"/>
                  <p:cNvCxnSpPr/>
                  <p:nvPr/>
                </p:nvCxnSpPr>
                <p:spPr>
                  <a:xfrm rot="3001185">
                    <a:off x="7416501" y="3165364"/>
                    <a:ext cx="768532" cy="0"/>
                  </a:xfrm>
                  <a:prstGeom prst="straightConnector1">
                    <a:avLst/>
                  </a:prstGeom>
                  <a:ln w="38100" cap="flat" cmpd="sng">
                    <a:solidFill>
                      <a:schemeClr val="tx2"/>
                    </a:solidFill>
                    <a:prstDash val="solid"/>
                    <a:round/>
                    <a:headEnd type="none" w="med" len="med"/>
                    <a:tailEnd type="none" w="med" len="med"/>
                  </a:ln>
                </p:spPr>
              </p:cxnSp>
              <p:cxnSp>
                <p:nvCxnSpPr>
                  <p:cNvPr id="11284" name="Google Shape;616;p28"/>
                  <p:cNvCxnSpPr/>
                  <p:nvPr/>
                </p:nvCxnSpPr>
                <p:spPr>
                  <a:xfrm rot="7798815">
                    <a:off x="6932768" y="3165433"/>
                    <a:ext cx="768532" cy="0"/>
                  </a:xfrm>
                  <a:prstGeom prst="straightConnector1">
                    <a:avLst/>
                  </a:prstGeom>
                  <a:ln w="38100" cap="flat" cmpd="sng">
                    <a:solidFill>
                      <a:schemeClr val="tx2"/>
                    </a:solidFill>
                    <a:prstDash val="solid"/>
                    <a:round/>
                    <a:headEnd type="none" w="med" len="med"/>
                    <a:tailEnd type="none" w="med" len="med"/>
                  </a:ln>
                </p:spPr>
              </p:cxnSp>
              <p:cxnSp>
                <p:nvCxnSpPr>
                  <p:cNvPr id="11285" name="Google Shape;617;p28"/>
                  <p:cNvCxnSpPr/>
                  <p:nvPr/>
                </p:nvCxnSpPr>
                <p:spPr>
                  <a:xfrm>
                    <a:off x="7560717" y="2876370"/>
                    <a:ext cx="0" cy="583200"/>
                  </a:xfrm>
                  <a:prstGeom prst="straightConnector1">
                    <a:avLst/>
                  </a:prstGeom>
                  <a:ln w="38100" cap="flat" cmpd="sng">
                    <a:solidFill>
                      <a:schemeClr val="tx2"/>
                    </a:solidFill>
                    <a:prstDash val="solid"/>
                    <a:round/>
                    <a:headEnd type="none" w="med" len="med"/>
                    <a:tailEnd type="none" w="med" len="med"/>
                  </a:ln>
                </p:spPr>
              </p:cxnSp>
            </p:grpSp>
            <p:grpSp>
              <p:nvGrpSpPr>
                <p:cNvPr id="11286" name="Google Shape;618;p28"/>
                <p:cNvGrpSpPr/>
                <p:nvPr/>
              </p:nvGrpSpPr>
              <p:grpSpPr>
                <a:xfrm>
                  <a:off x="8842729" y="1538835"/>
                  <a:ext cx="555378" cy="1666133"/>
                  <a:chOff x="-406750" y="1873425"/>
                  <a:chExt cx="640500" cy="1921500"/>
                </a:xfrm>
              </p:grpSpPr>
              <p:sp>
                <p:nvSpPr>
                  <p:cNvPr id="11287" name="Google Shape;619;p28"/>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1288" name="Google Shape;620;p28"/>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1289" name="Google Shape;621;p28"/>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bg1"/>
        </a:solidFill>
        <a:effectLst/>
      </p:bgPr>
    </p:bg>
    <p:spTree>
      <p:nvGrpSpPr>
        <p:cNvPr id="1" name="Shape 622"/>
        <p:cNvGrpSpPr/>
        <p:nvPr/>
      </p:nvGrpSpPr>
      <p:grpSpPr>
        <a:xfrm>
          <a:off x="0" y="0"/>
          <a:ext cx="0" cy="0"/>
          <a:chOff x="0" y="0"/>
          <a:chExt cx="0" cy="0"/>
        </a:xfrm>
      </p:grpSpPr>
      <p:sp>
        <p:nvSpPr>
          <p:cNvPr id="12290" name="Google Shape;623;p29"/>
          <p:cNvSpPr/>
          <p:nvPr/>
        </p:nvSpPr>
        <p:spPr>
          <a:xfrm flipH="1">
            <a:off x="8589963" y="-639762"/>
            <a:ext cx="1270000" cy="1271587"/>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12291" name="Google Shape;624;p29"/>
          <p:cNvGrpSpPr/>
          <p:nvPr/>
        </p:nvGrpSpPr>
        <p:grpSpPr>
          <a:xfrm>
            <a:off x="-647700" y="-1638300"/>
            <a:ext cx="9070975" cy="7413625"/>
            <a:chOff x="-647450" y="-1639075"/>
            <a:chExt cx="9071461" cy="7413941"/>
          </a:xfrm>
        </p:grpSpPr>
        <p:grpSp>
          <p:nvGrpSpPr>
            <p:cNvPr id="12292" name="Google Shape;625;p29"/>
            <p:cNvGrpSpPr/>
            <p:nvPr/>
          </p:nvGrpSpPr>
          <p:grpSpPr>
            <a:xfrm flipH="1">
              <a:off x="-647450" y="4504366"/>
              <a:ext cx="1270500" cy="1270500"/>
              <a:chOff x="4565797" y="7913"/>
              <a:chExt cx="1270500" cy="1270500"/>
            </a:xfrm>
          </p:grpSpPr>
          <p:sp>
            <p:nvSpPr>
              <p:cNvPr id="12293" name="Google Shape;626;p29"/>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2294" name="Google Shape;627;p29"/>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2295" name="Google Shape;628;p29"/>
            <p:cNvGrpSpPr/>
            <p:nvPr/>
          </p:nvGrpSpPr>
          <p:grpSpPr>
            <a:xfrm>
              <a:off x="5290925" y="-1639075"/>
              <a:ext cx="1018225" cy="2020800"/>
              <a:chOff x="6439175" y="4149200"/>
              <a:chExt cx="1018225" cy="2020800"/>
            </a:xfrm>
          </p:grpSpPr>
          <p:sp>
            <p:nvSpPr>
              <p:cNvPr id="12296" name="Google Shape;629;p29"/>
              <p:cNvSpPr/>
              <p:nvPr/>
            </p:nvSpPr>
            <p:spPr>
              <a:xfrm>
                <a:off x="6439175" y="41492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2297" name="Google Shape;630;p29"/>
              <p:cNvSpPr/>
              <p:nvPr/>
            </p:nvSpPr>
            <p:spPr>
              <a:xfrm>
                <a:off x="6816900" y="41492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2298" name="Google Shape;631;p29"/>
            <p:cNvGrpSpPr/>
            <p:nvPr/>
          </p:nvGrpSpPr>
          <p:grpSpPr>
            <a:xfrm>
              <a:off x="-289885" y="259535"/>
              <a:ext cx="8713895" cy="4883970"/>
              <a:chOff x="-289885" y="259535"/>
              <a:chExt cx="8713895" cy="4883970"/>
            </a:xfrm>
          </p:grpSpPr>
          <p:grpSp>
            <p:nvGrpSpPr>
              <p:cNvPr id="12299" name="Google Shape;632;p29"/>
              <p:cNvGrpSpPr/>
              <p:nvPr/>
            </p:nvGrpSpPr>
            <p:grpSpPr>
              <a:xfrm flipH="1">
                <a:off x="-289885" y="259535"/>
                <a:ext cx="555378" cy="1666133"/>
                <a:chOff x="-406750" y="1873425"/>
                <a:chExt cx="640500" cy="1921500"/>
              </a:xfrm>
            </p:grpSpPr>
            <p:sp>
              <p:nvSpPr>
                <p:cNvPr id="12300" name="Google Shape;633;p29"/>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2301" name="Google Shape;634;p29"/>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2302" name="Google Shape;635;p29"/>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2303" name="Google Shape;636;p29"/>
              <p:cNvGrpSpPr/>
              <p:nvPr/>
            </p:nvGrpSpPr>
            <p:grpSpPr>
              <a:xfrm>
                <a:off x="7783518" y="4757788"/>
                <a:ext cx="640492" cy="385716"/>
                <a:chOff x="7069949" y="2870914"/>
                <a:chExt cx="978000" cy="588969"/>
              </a:xfrm>
            </p:grpSpPr>
            <p:cxnSp>
              <p:nvCxnSpPr>
                <p:cNvPr id="12304" name="Google Shape;637;p29"/>
                <p:cNvCxnSpPr/>
                <p:nvPr/>
              </p:nvCxnSpPr>
              <p:spPr>
                <a:xfrm>
                  <a:off x="7069949" y="2870923"/>
                  <a:ext cx="978000" cy="0"/>
                </a:xfrm>
                <a:prstGeom prst="straightConnector1">
                  <a:avLst/>
                </a:prstGeom>
                <a:ln w="38100" cap="flat" cmpd="sng">
                  <a:solidFill>
                    <a:schemeClr val="tx2"/>
                  </a:solidFill>
                  <a:prstDash val="solid"/>
                  <a:round/>
                  <a:headEnd type="none" w="med" len="med"/>
                  <a:tailEnd type="none" w="med" len="med"/>
                </a:ln>
              </p:spPr>
            </p:cxnSp>
            <p:cxnSp>
              <p:nvCxnSpPr>
                <p:cNvPr id="12305" name="Google Shape;638;p29"/>
                <p:cNvCxnSpPr/>
                <p:nvPr/>
              </p:nvCxnSpPr>
              <p:spPr>
                <a:xfrm rot="3001185">
                  <a:off x="7416501" y="3165364"/>
                  <a:ext cx="768532" cy="0"/>
                </a:xfrm>
                <a:prstGeom prst="straightConnector1">
                  <a:avLst/>
                </a:prstGeom>
                <a:ln w="38100" cap="flat" cmpd="sng">
                  <a:solidFill>
                    <a:schemeClr val="tx2"/>
                  </a:solidFill>
                  <a:prstDash val="solid"/>
                  <a:round/>
                  <a:headEnd type="none" w="med" len="med"/>
                  <a:tailEnd type="none" w="med" len="med"/>
                </a:ln>
              </p:spPr>
            </p:cxnSp>
            <p:cxnSp>
              <p:nvCxnSpPr>
                <p:cNvPr id="12306" name="Google Shape;639;p29"/>
                <p:cNvCxnSpPr/>
                <p:nvPr/>
              </p:nvCxnSpPr>
              <p:spPr>
                <a:xfrm rot="7798815">
                  <a:off x="6932768" y="3165433"/>
                  <a:ext cx="768532" cy="0"/>
                </a:xfrm>
                <a:prstGeom prst="straightConnector1">
                  <a:avLst/>
                </a:prstGeom>
                <a:ln w="38100" cap="flat" cmpd="sng">
                  <a:solidFill>
                    <a:schemeClr val="tx2"/>
                  </a:solidFill>
                  <a:prstDash val="solid"/>
                  <a:round/>
                  <a:headEnd type="none" w="med" len="med"/>
                  <a:tailEnd type="none" w="med" len="med"/>
                </a:ln>
              </p:spPr>
            </p:cxnSp>
            <p:cxnSp>
              <p:nvCxnSpPr>
                <p:cNvPr id="12307" name="Google Shape;640;p29"/>
                <p:cNvCxnSpPr/>
                <p:nvPr/>
              </p:nvCxnSpPr>
              <p:spPr>
                <a:xfrm>
                  <a:off x="7560717" y="2876370"/>
                  <a:ext cx="0" cy="583200"/>
                </a:xfrm>
                <a:prstGeom prst="straightConnector1">
                  <a:avLst/>
                </a:prstGeom>
                <a:ln w="38100" cap="flat" cmpd="sng">
                  <a:solidFill>
                    <a:schemeClr val="tx2"/>
                  </a:solidFill>
                  <a:prstDash val="solid"/>
                  <a:round/>
                  <a:headEnd type="none" w="med" len="med"/>
                  <a:tailEnd type="none" w="med" len="med"/>
                </a:ln>
              </p:spPr>
            </p:cxn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bg1"/>
        </a:solidFill>
        <a:effectLst/>
      </p:bgPr>
    </p:bg>
    <p:spTree>
      <p:nvGrpSpPr>
        <p:cNvPr id="1" name="Shape 29"/>
        <p:cNvGrpSpPr/>
        <p:nvPr/>
      </p:nvGrpSpPr>
      <p:grpSpPr>
        <a:xfrm>
          <a:off x="0" y="0"/>
          <a:ext cx="0" cy="0"/>
          <a:chOff x="0" y="0"/>
          <a:chExt cx="0" cy="0"/>
        </a:xfrm>
      </p:grpSpPr>
      <p:grpSp>
        <p:nvGrpSpPr>
          <p:cNvPr id="13314" name="Google Shape;30;p3"/>
          <p:cNvGrpSpPr/>
          <p:nvPr/>
        </p:nvGrpSpPr>
        <p:grpSpPr>
          <a:xfrm flipH="1">
            <a:off x="-665162" y="-639762"/>
            <a:ext cx="10474325" cy="6364287"/>
            <a:chOff x="-700455" y="-639150"/>
            <a:chExt cx="10473402" cy="6363225"/>
          </a:xfrm>
        </p:grpSpPr>
        <p:sp>
          <p:nvSpPr>
            <p:cNvPr id="13315" name="Google Shape;31;p3"/>
            <p:cNvSpPr/>
            <p:nvPr/>
          </p:nvSpPr>
          <p:spPr>
            <a:xfrm>
              <a:off x="8502447" y="4453575"/>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3316" name="Google Shape;32;p3"/>
            <p:cNvSpPr/>
            <p:nvPr/>
          </p:nvSpPr>
          <p:spPr>
            <a:xfrm flipH="1">
              <a:off x="-700455" y="-6391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3317" name="Google Shape;33;p3"/>
          <p:cNvGrpSpPr/>
          <p:nvPr/>
        </p:nvGrpSpPr>
        <p:grpSpPr>
          <a:xfrm>
            <a:off x="153988" y="-638175"/>
            <a:ext cx="9221787" cy="7183438"/>
            <a:chOff x="153994" y="-637962"/>
            <a:chExt cx="9222393" cy="7183113"/>
          </a:xfrm>
        </p:grpSpPr>
        <p:grpSp>
          <p:nvGrpSpPr>
            <p:cNvPr id="13318" name="Google Shape;34;p3"/>
            <p:cNvGrpSpPr/>
            <p:nvPr/>
          </p:nvGrpSpPr>
          <p:grpSpPr>
            <a:xfrm flipH="1">
              <a:off x="153994" y="3046810"/>
              <a:ext cx="9222393" cy="1792470"/>
              <a:chOff x="-303896" y="3046810"/>
              <a:chExt cx="9222393" cy="1792470"/>
            </a:xfrm>
          </p:grpSpPr>
          <p:grpSp>
            <p:nvGrpSpPr>
              <p:cNvPr id="13319" name="Google Shape;35;p3"/>
              <p:cNvGrpSpPr/>
              <p:nvPr/>
            </p:nvGrpSpPr>
            <p:grpSpPr>
              <a:xfrm>
                <a:off x="-303896" y="3046810"/>
                <a:ext cx="555378" cy="1666133"/>
                <a:chOff x="-406750" y="1873425"/>
                <a:chExt cx="640500" cy="1921500"/>
              </a:xfrm>
            </p:grpSpPr>
            <p:sp>
              <p:nvSpPr>
                <p:cNvPr id="13320" name="Google Shape;36;p3"/>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3321" name="Google Shape;37;p3"/>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3322" name="Google Shape;38;p3"/>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13323" name="Google Shape;39;p3"/>
              <p:cNvGrpSpPr/>
              <p:nvPr/>
            </p:nvGrpSpPr>
            <p:grpSpPr>
              <a:xfrm flipH="1">
                <a:off x="8278006" y="4453563"/>
                <a:ext cx="640492" cy="385716"/>
                <a:chOff x="7069949" y="2870914"/>
                <a:chExt cx="978000" cy="588969"/>
              </a:xfrm>
            </p:grpSpPr>
            <p:cxnSp>
              <p:nvCxnSpPr>
                <p:cNvPr id="13324" name="Google Shape;40;p3"/>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13325" name="Google Shape;41;p3"/>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13326" name="Google Shape;42;p3"/>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13327" name="Google Shape;43;p3"/>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grpSp>
          <p:nvGrpSpPr>
            <p:cNvPr id="13328" name="Google Shape;44;p3"/>
            <p:cNvGrpSpPr/>
            <p:nvPr/>
          </p:nvGrpSpPr>
          <p:grpSpPr>
            <a:xfrm flipH="1">
              <a:off x="2742487" y="-637962"/>
              <a:ext cx="4086010" cy="7183113"/>
              <a:chOff x="2279750" y="-637962"/>
              <a:chExt cx="4086010" cy="7183113"/>
            </a:xfrm>
          </p:grpSpPr>
          <p:sp>
            <p:nvSpPr>
              <p:cNvPr id="13329" name="Google Shape;45;p3"/>
              <p:cNvSpPr/>
              <p:nvPr/>
            </p:nvSpPr>
            <p:spPr>
              <a:xfrm>
                <a:off x="2279750" y="452435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3330" name="Google Shape;46;p3"/>
              <p:cNvSpPr/>
              <p:nvPr/>
            </p:nvSpPr>
            <p:spPr>
              <a:xfrm>
                <a:off x="2657475" y="452435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13331" name="Google Shape;47;p3"/>
              <p:cNvGrpSpPr/>
              <p:nvPr/>
            </p:nvGrpSpPr>
            <p:grpSpPr>
              <a:xfrm>
                <a:off x="5095260" y="-637962"/>
                <a:ext cx="1270500" cy="1270500"/>
                <a:chOff x="4565797" y="7913"/>
                <a:chExt cx="1270500" cy="1270500"/>
              </a:xfrm>
            </p:grpSpPr>
            <p:sp>
              <p:nvSpPr>
                <p:cNvPr id="13332" name="Google Shape;48;p3"/>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13333" name="Google Shape;49;p3"/>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sp>
        <p:nvSpPr>
          <p:cNvPr id="50" name="Google Shape;50;p3"/>
          <p:cNvSpPr txBox="1">
            <a:spLocks noGrp="1"/>
          </p:cNvSpPr>
          <p:nvPr>
            <p:ph type="title"/>
          </p:nvPr>
        </p:nvSpPr>
        <p:spPr>
          <a:xfrm>
            <a:off x="1644800" y="2616050"/>
            <a:ext cx="58545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fontAlgn="auto"/>
            <a:endParaRPr/>
          </a:p>
        </p:txBody>
      </p:sp>
      <p:sp>
        <p:nvSpPr>
          <p:cNvPr id="51" name="Google Shape;51;p3"/>
          <p:cNvSpPr txBox="1">
            <a:spLocks noGrp="1"/>
          </p:cNvSpPr>
          <p:nvPr>
            <p:ph type="title" idx="2" hasCustomPrompt="1"/>
          </p:nvPr>
        </p:nvSpPr>
        <p:spPr>
          <a:xfrm>
            <a:off x="3518048" y="1310650"/>
            <a:ext cx="2107800" cy="1104900"/>
          </a:xfrm>
          <a:prstGeom prst="rect">
            <a:avLst/>
          </a:prstGeom>
          <a:solidFill>
            <a:srgbClr val="99D5F0">
              <a:alpha val="36710"/>
            </a:srgbClr>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pPr fontAlgn="auto"/>
            <a:r>
              <a:t>xx%</a:t>
            </a:r>
          </a:p>
        </p:txBody>
      </p:sp>
      <p:sp>
        <p:nvSpPr>
          <p:cNvPr id="52" name="Google Shape;52;p3"/>
          <p:cNvSpPr txBox="1">
            <a:spLocks noGrp="1"/>
          </p:cNvSpPr>
          <p:nvPr>
            <p:ph type="subTitle" idx="1"/>
          </p:nvPr>
        </p:nvSpPr>
        <p:spPr>
          <a:xfrm>
            <a:off x="1644800" y="3457850"/>
            <a:ext cx="58545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4338" name="bg object 16"/>
          <p:cNvSpPr/>
          <p:nvPr/>
        </p:nvSpPr>
        <p:spPr>
          <a:xfrm>
            <a:off x="0" y="4506913"/>
            <a:ext cx="1270000" cy="636587"/>
          </a:xfrm>
          <a:custGeom>
            <a:avLst/>
            <a:gdLst/>
            <a:ahLst/>
            <a:cxnLst/>
            <a:rect l="0" t="0" r="0" b="0"/>
            <a:pathLst>
              <a:path w="1270635" h="636270">
                <a:moveTo>
                  <a:pt x="1270406" y="636143"/>
                </a:moveTo>
                <a:lnTo>
                  <a:pt x="0" y="636143"/>
                </a:lnTo>
                <a:lnTo>
                  <a:pt x="1742" y="588668"/>
                </a:lnTo>
                <a:lnTo>
                  <a:pt x="6888" y="542141"/>
                </a:lnTo>
                <a:lnTo>
                  <a:pt x="15313" y="496684"/>
                </a:lnTo>
                <a:lnTo>
                  <a:pt x="26896" y="452420"/>
                </a:lnTo>
                <a:lnTo>
                  <a:pt x="41514" y="409473"/>
                </a:lnTo>
                <a:lnTo>
                  <a:pt x="59042" y="367966"/>
                </a:lnTo>
                <a:lnTo>
                  <a:pt x="79359" y="328021"/>
                </a:lnTo>
                <a:lnTo>
                  <a:pt x="102342" y="289761"/>
                </a:lnTo>
                <a:lnTo>
                  <a:pt x="127867" y="253310"/>
                </a:lnTo>
                <a:lnTo>
                  <a:pt x="155813" y="218791"/>
                </a:lnTo>
                <a:lnTo>
                  <a:pt x="186055" y="186326"/>
                </a:lnTo>
                <a:lnTo>
                  <a:pt x="218470" y="156039"/>
                </a:lnTo>
                <a:lnTo>
                  <a:pt x="252937" y="128052"/>
                </a:lnTo>
                <a:lnTo>
                  <a:pt x="289332" y="102489"/>
                </a:lnTo>
                <a:lnTo>
                  <a:pt x="327532" y="79473"/>
                </a:lnTo>
                <a:lnTo>
                  <a:pt x="367414" y="59126"/>
                </a:lnTo>
                <a:lnTo>
                  <a:pt x="408856" y="41572"/>
                </a:lnTo>
                <a:lnTo>
                  <a:pt x="451734" y="26934"/>
                </a:lnTo>
                <a:lnTo>
                  <a:pt x="495926" y="15335"/>
                </a:lnTo>
                <a:lnTo>
                  <a:pt x="541308" y="6897"/>
                </a:lnTo>
                <a:lnTo>
                  <a:pt x="587757" y="1744"/>
                </a:lnTo>
                <a:lnTo>
                  <a:pt x="635152" y="0"/>
                </a:lnTo>
                <a:lnTo>
                  <a:pt x="682558" y="1744"/>
                </a:lnTo>
                <a:lnTo>
                  <a:pt x="729019" y="6897"/>
                </a:lnTo>
                <a:lnTo>
                  <a:pt x="774411" y="15335"/>
                </a:lnTo>
                <a:lnTo>
                  <a:pt x="818611" y="26934"/>
                </a:lnTo>
                <a:lnTo>
                  <a:pt x="861497" y="41572"/>
                </a:lnTo>
                <a:lnTo>
                  <a:pt x="902946" y="59126"/>
                </a:lnTo>
                <a:lnTo>
                  <a:pt x="942835" y="79473"/>
                </a:lnTo>
                <a:lnTo>
                  <a:pt x="981042" y="102489"/>
                </a:lnTo>
                <a:lnTo>
                  <a:pt x="1017442" y="128052"/>
                </a:lnTo>
                <a:lnTo>
                  <a:pt x="1051913" y="156039"/>
                </a:lnTo>
                <a:lnTo>
                  <a:pt x="1084333" y="186326"/>
                </a:lnTo>
                <a:lnTo>
                  <a:pt x="1114579" y="218791"/>
                </a:lnTo>
                <a:lnTo>
                  <a:pt x="1142527" y="253310"/>
                </a:lnTo>
                <a:lnTo>
                  <a:pt x="1168055" y="289761"/>
                </a:lnTo>
                <a:lnTo>
                  <a:pt x="1191040" y="328021"/>
                </a:lnTo>
                <a:lnTo>
                  <a:pt x="1211359" y="367966"/>
                </a:lnTo>
                <a:lnTo>
                  <a:pt x="1228889" y="409473"/>
                </a:lnTo>
                <a:lnTo>
                  <a:pt x="1243508" y="452420"/>
                </a:lnTo>
                <a:lnTo>
                  <a:pt x="1255091" y="496684"/>
                </a:lnTo>
                <a:lnTo>
                  <a:pt x="1263517" y="542141"/>
                </a:lnTo>
                <a:lnTo>
                  <a:pt x="1268663" y="588668"/>
                </a:lnTo>
                <a:lnTo>
                  <a:pt x="1270406" y="636143"/>
                </a:lnTo>
                <a:close/>
              </a:path>
            </a:pathLst>
          </a:custGeom>
          <a:solidFill>
            <a:srgbClr val="2E5FAA"/>
          </a:solidFill>
          <a:ln w="9525">
            <a:noFill/>
          </a:ln>
        </p:spPr>
        <p:txBody>
          <a:bodyPr/>
          <a:lstStyle/>
          <a:p>
            <a:endParaRPr lang="en-US"/>
          </a:p>
        </p:txBody>
      </p:sp>
      <p:sp>
        <p:nvSpPr>
          <p:cNvPr id="14339" name="bg object 17"/>
          <p:cNvSpPr/>
          <p:nvPr/>
        </p:nvSpPr>
        <p:spPr>
          <a:xfrm>
            <a:off x="3689350" y="0"/>
            <a:ext cx="1062038" cy="287338"/>
          </a:xfrm>
          <a:custGeom>
            <a:avLst/>
            <a:gdLst/>
            <a:ahLst/>
            <a:cxnLst/>
            <a:rect l="0" t="0" r="0" b="0"/>
            <a:pathLst>
              <a:path w="1062354" h="287020">
                <a:moveTo>
                  <a:pt x="530943" y="286499"/>
                </a:moveTo>
                <a:lnTo>
                  <a:pt x="483534" y="284756"/>
                </a:lnTo>
                <a:lnTo>
                  <a:pt x="437071" y="279611"/>
                </a:lnTo>
                <a:lnTo>
                  <a:pt x="391677" y="271185"/>
                </a:lnTo>
                <a:lnTo>
                  <a:pt x="347474" y="259601"/>
                </a:lnTo>
                <a:lnTo>
                  <a:pt x="304585" y="244982"/>
                </a:lnTo>
                <a:lnTo>
                  <a:pt x="263133" y="227451"/>
                </a:lnTo>
                <a:lnTo>
                  <a:pt x="223240" y="207131"/>
                </a:lnTo>
                <a:lnTo>
                  <a:pt x="185030" y="184143"/>
                </a:lnTo>
                <a:lnTo>
                  <a:pt x="148623" y="158611"/>
                </a:lnTo>
                <a:lnTo>
                  <a:pt x="114145" y="130658"/>
                </a:lnTo>
                <a:lnTo>
                  <a:pt x="81716" y="100406"/>
                </a:lnTo>
                <a:lnTo>
                  <a:pt x="51459" y="67977"/>
                </a:lnTo>
                <a:lnTo>
                  <a:pt x="23498" y="33496"/>
                </a:lnTo>
                <a:lnTo>
                  <a:pt x="0" y="0"/>
                </a:lnTo>
                <a:lnTo>
                  <a:pt x="1061855" y="0"/>
                </a:lnTo>
                <a:lnTo>
                  <a:pt x="1038330" y="33546"/>
                </a:lnTo>
                <a:lnTo>
                  <a:pt x="1010383" y="68017"/>
                </a:lnTo>
                <a:lnTo>
                  <a:pt x="980139" y="100436"/>
                </a:lnTo>
                <a:lnTo>
                  <a:pt x="947720" y="130680"/>
                </a:lnTo>
                <a:lnTo>
                  <a:pt x="913249" y="158628"/>
                </a:lnTo>
                <a:lnTo>
                  <a:pt x="876850" y="184155"/>
                </a:lnTo>
                <a:lnTo>
                  <a:pt x="838644" y="207138"/>
                </a:lnTo>
                <a:lnTo>
                  <a:pt x="798754" y="227456"/>
                </a:lnTo>
                <a:lnTo>
                  <a:pt x="757304" y="244985"/>
                </a:lnTo>
                <a:lnTo>
                  <a:pt x="714416" y="259602"/>
                </a:lnTo>
                <a:lnTo>
                  <a:pt x="670213" y="271185"/>
                </a:lnTo>
                <a:lnTo>
                  <a:pt x="624818" y="279611"/>
                </a:lnTo>
                <a:lnTo>
                  <a:pt x="578354" y="284756"/>
                </a:lnTo>
                <a:lnTo>
                  <a:pt x="530943" y="286499"/>
                </a:lnTo>
                <a:close/>
              </a:path>
            </a:pathLst>
          </a:custGeom>
          <a:solidFill>
            <a:srgbClr val="669CD2"/>
          </a:solidFill>
          <a:ln w="9525">
            <a:noFill/>
          </a:ln>
        </p:spPr>
        <p:txBody>
          <a:bodyPr/>
          <a:lstStyle/>
          <a:p>
            <a:endParaRPr lang="en-US"/>
          </a:p>
        </p:txBody>
      </p:sp>
      <p:sp>
        <p:nvSpPr>
          <p:cNvPr id="14340" name="bg object 18"/>
          <p:cNvSpPr/>
          <p:nvPr/>
        </p:nvSpPr>
        <p:spPr>
          <a:xfrm>
            <a:off x="1466850" y="4892675"/>
            <a:ext cx="138113" cy="139700"/>
          </a:xfrm>
          <a:custGeom>
            <a:avLst/>
            <a:gdLst/>
            <a:ahLst/>
            <a:cxnLst/>
            <a:rect l="0" t="0" r="0" b="0"/>
            <a:pathLst>
              <a:path w="139065" h="140335">
                <a:moveTo>
                  <a:pt x="70103" y="140208"/>
                </a:moveTo>
                <a:lnTo>
                  <a:pt x="0" y="71627"/>
                </a:lnTo>
                <a:lnTo>
                  <a:pt x="68580" y="0"/>
                </a:lnTo>
                <a:lnTo>
                  <a:pt x="138684" y="70104"/>
                </a:lnTo>
                <a:lnTo>
                  <a:pt x="70103" y="140208"/>
                </a:lnTo>
                <a:close/>
              </a:path>
            </a:pathLst>
          </a:custGeom>
          <a:solidFill>
            <a:srgbClr val="669CD2"/>
          </a:solidFill>
          <a:ln w="9525">
            <a:noFill/>
          </a:ln>
        </p:spPr>
        <p:txBody>
          <a:bodyPr/>
          <a:lstStyle/>
          <a:p>
            <a:endParaRPr lang="en-US"/>
          </a:p>
        </p:txBody>
      </p:sp>
      <p:sp>
        <p:nvSpPr>
          <p:cNvPr id="14341" name="bg object 19"/>
          <p:cNvSpPr/>
          <p:nvPr/>
        </p:nvSpPr>
        <p:spPr>
          <a:xfrm>
            <a:off x="1217613" y="4892675"/>
            <a:ext cx="139700" cy="139700"/>
          </a:xfrm>
          <a:custGeom>
            <a:avLst/>
            <a:gdLst/>
            <a:ahLst/>
            <a:cxnLst/>
            <a:rect l="0" t="0" r="0" b="0"/>
            <a:pathLst>
              <a:path w="139065" h="140335">
                <a:moveTo>
                  <a:pt x="70104" y="140208"/>
                </a:moveTo>
                <a:lnTo>
                  <a:pt x="0" y="71627"/>
                </a:lnTo>
                <a:lnTo>
                  <a:pt x="68580" y="0"/>
                </a:lnTo>
                <a:lnTo>
                  <a:pt x="138684" y="70104"/>
                </a:lnTo>
                <a:lnTo>
                  <a:pt x="70104" y="140208"/>
                </a:lnTo>
                <a:close/>
              </a:path>
            </a:pathLst>
          </a:custGeom>
          <a:solidFill>
            <a:srgbClr val="669CD2"/>
          </a:solidFill>
          <a:ln w="9525">
            <a:noFill/>
          </a:ln>
        </p:spPr>
        <p:txBody>
          <a:bodyPr/>
          <a:lstStyle/>
          <a:p>
            <a:endParaRPr lang="en-US"/>
          </a:p>
        </p:txBody>
      </p:sp>
      <p:sp>
        <p:nvSpPr>
          <p:cNvPr id="14342" name="bg object 20"/>
          <p:cNvSpPr/>
          <p:nvPr/>
        </p:nvSpPr>
        <p:spPr>
          <a:xfrm>
            <a:off x="969963" y="4892675"/>
            <a:ext cx="138112" cy="139700"/>
          </a:xfrm>
          <a:custGeom>
            <a:avLst/>
            <a:gdLst/>
            <a:ahLst/>
            <a:cxnLst/>
            <a:rect l="0" t="0" r="0" b="0"/>
            <a:pathLst>
              <a:path w="139065" h="140335">
                <a:moveTo>
                  <a:pt x="70104" y="140208"/>
                </a:moveTo>
                <a:lnTo>
                  <a:pt x="0" y="71627"/>
                </a:lnTo>
                <a:lnTo>
                  <a:pt x="68580" y="0"/>
                </a:lnTo>
                <a:lnTo>
                  <a:pt x="138684" y="70104"/>
                </a:lnTo>
                <a:lnTo>
                  <a:pt x="70104" y="140208"/>
                </a:lnTo>
                <a:close/>
              </a:path>
            </a:pathLst>
          </a:custGeom>
          <a:solidFill>
            <a:srgbClr val="669CD2"/>
          </a:solidFill>
          <a:ln w="9525">
            <a:noFill/>
          </a:ln>
        </p:spPr>
        <p:txBody>
          <a:bodyPr/>
          <a:lstStyle/>
          <a:p>
            <a:endParaRPr lang="en-US"/>
          </a:p>
        </p:txBody>
      </p:sp>
      <p:sp>
        <p:nvSpPr>
          <p:cNvPr id="14343" name="bg object 21"/>
          <p:cNvSpPr/>
          <p:nvPr/>
        </p:nvSpPr>
        <p:spPr>
          <a:xfrm>
            <a:off x="720725" y="4892675"/>
            <a:ext cx="139700" cy="139700"/>
          </a:xfrm>
          <a:custGeom>
            <a:avLst/>
            <a:gdLst/>
            <a:ahLst/>
            <a:cxnLst/>
            <a:rect l="0" t="0" r="0" b="0"/>
            <a:pathLst>
              <a:path w="139065" h="140335">
                <a:moveTo>
                  <a:pt x="70104" y="140208"/>
                </a:moveTo>
                <a:lnTo>
                  <a:pt x="0" y="71627"/>
                </a:lnTo>
                <a:lnTo>
                  <a:pt x="68579" y="0"/>
                </a:lnTo>
                <a:lnTo>
                  <a:pt x="138684" y="70104"/>
                </a:lnTo>
                <a:lnTo>
                  <a:pt x="70104" y="140208"/>
                </a:lnTo>
                <a:close/>
              </a:path>
            </a:pathLst>
          </a:custGeom>
          <a:solidFill>
            <a:srgbClr val="669CD2"/>
          </a:solidFill>
          <a:ln w="9525">
            <a:noFill/>
          </a:ln>
        </p:spPr>
        <p:txBody>
          <a:bodyPr/>
          <a:lstStyle/>
          <a:p>
            <a:endParaRPr lang="en-US"/>
          </a:p>
        </p:txBody>
      </p:sp>
      <p:pic>
        <p:nvPicPr>
          <p:cNvPr id="14344" name="bg object 22"/>
          <p:cNvPicPr/>
          <p:nvPr/>
        </p:nvPicPr>
        <p:blipFill>
          <a:blip r:embed="rId2"/>
          <a:stretch>
            <a:fillRect/>
          </a:stretch>
        </p:blipFill>
        <p:spPr>
          <a:xfrm>
            <a:off x="0" y="0"/>
            <a:ext cx="476250" cy="1022350"/>
          </a:xfrm>
          <a:prstGeom prst="rect">
            <a:avLst/>
          </a:prstGeom>
          <a:noFill/>
          <a:ln w="9525">
            <a:noFill/>
          </a:ln>
        </p:spPr>
      </p:pic>
      <p:pic>
        <p:nvPicPr>
          <p:cNvPr id="14345" name="bg object 23"/>
          <p:cNvPicPr/>
          <p:nvPr/>
        </p:nvPicPr>
        <p:blipFill>
          <a:blip r:embed="rId3"/>
          <a:stretch>
            <a:fillRect/>
          </a:stretch>
        </p:blipFill>
        <p:spPr>
          <a:xfrm>
            <a:off x="8518525" y="4502150"/>
            <a:ext cx="625475" cy="641350"/>
          </a:xfrm>
          <a:prstGeom prst="rect">
            <a:avLst/>
          </a:prstGeom>
          <a:noFill/>
          <a:ln w="9525">
            <a:noFill/>
          </a:ln>
        </p:spPr>
      </p:pic>
      <p:sp>
        <p:nvSpPr>
          <p:cNvPr id="14346" name="bg object 24"/>
          <p:cNvSpPr/>
          <p:nvPr/>
        </p:nvSpPr>
        <p:spPr>
          <a:xfrm>
            <a:off x="8739188" y="0"/>
            <a:ext cx="404812" cy="655638"/>
          </a:xfrm>
          <a:custGeom>
            <a:avLst/>
            <a:gdLst/>
            <a:ahLst/>
            <a:cxnLst/>
            <a:rect l="0" t="0" r="0" b="0"/>
            <a:pathLst>
              <a:path w="405129" h="655320">
                <a:moveTo>
                  <a:pt x="404749" y="241"/>
                </a:moveTo>
                <a:lnTo>
                  <a:pt x="404558" y="12"/>
                </a:lnTo>
                <a:lnTo>
                  <a:pt x="375259" y="12"/>
                </a:lnTo>
                <a:lnTo>
                  <a:pt x="38100" y="282740"/>
                </a:lnTo>
                <a:lnTo>
                  <a:pt x="38100" y="0"/>
                </a:lnTo>
                <a:lnTo>
                  <a:pt x="0" y="0"/>
                </a:lnTo>
                <a:lnTo>
                  <a:pt x="0" y="640486"/>
                </a:lnTo>
                <a:lnTo>
                  <a:pt x="38100" y="640486"/>
                </a:lnTo>
                <a:lnTo>
                  <a:pt x="38100" y="357797"/>
                </a:lnTo>
                <a:lnTo>
                  <a:pt x="392518" y="654964"/>
                </a:lnTo>
                <a:lnTo>
                  <a:pt x="404749" y="640397"/>
                </a:lnTo>
                <a:lnTo>
                  <a:pt x="404749" y="615505"/>
                </a:lnTo>
                <a:lnTo>
                  <a:pt x="73952" y="338137"/>
                </a:lnTo>
                <a:lnTo>
                  <a:pt x="404545" y="338137"/>
                </a:lnTo>
                <a:lnTo>
                  <a:pt x="404545" y="300037"/>
                </a:lnTo>
                <a:lnTo>
                  <a:pt x="76758" y="300037"/>
                </a:lnTo>
                <a:lnTo>
                  <a:pt x="404749" y="25019"/>
                </a:lnTo>
                <a:lnTo>
                  <a:pt x="404749" y="241"/>
                </a:lnTo>
                <a:close/>
              </a:path>
            </a:pathLst>
          </a:custGeom>
          <a:solidFill>
            <a:srgbClr val="99D4EF"/>
          </a:solidFill>
          <a:ln w="9525">
            <a:noFill/>
          </a:ln>
        </p:spPr>
        <p:txBody>
          <a:bodyPr/>
          <a:lstStyle/>
          <a:p>
            <a:endParaRPr lang="en-US"/>
          </a:p>
        </p:txBody>
      </p:sp>
      <p:sp>
        <p:nvSpPr>
          <p:cNvPr id="2" name="Holder 2"/>
          <p:cNvSpPr>
            <a:spLocks noGrp="1"/>
          </p:cNvSpPr>
          <p:nvPr>
            <p:ph type="title"/>
          </p:nvPr>
        </p:nvSpPr>
        <p:spPr/>
        <p:txBody>
          <a:bodyPr lIns="0" tIns="0" rIns="0" bIns="0"/>
          <a:lstStyle>
            <a:lvl1pPr>
              <a:defRPr sz="3500" b="0" i="0">
                <a:solidFill>
                  <a:srgbClr val="1C365F"/>
                </a:solidFill>
                <a:latin typeface="Lucida Sans Unicode" panose="020B0602030504020204"/>
                <a:cs typeface="Lucida Sans Unicode" panose="020B0602030504020204"/>
              </a:defRPr>
            </a:lvl1pPr>
          </a:lstStyle>
          <a:p>
            <a:pPr fontAlgn="auto"/>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fontAlgn="auto"/>
            <a:endParaRPr/>
          </a:p>
        </p:txBody>
      </p:sp>
      <p:sp>
        <p:nvSpPr>
          <p:cNvPr id="4" name="Holder 4"/>
          <p:cNvSpPr>
            <a:spLocks noGrp="1"/>
          </p:cNvSpPr>
          <p:nvPr>
            <p:ph type="ftr" sz="quarter" idx="5"/>
          </p:nvPr>
        </p:nvSpPr>
        <p:spPr>
          <a:xfrm>
            <a:off x="0" y="0"/>
            <a:ext cx="0" cy="0"/>
          </a:xfrm>
        </p:spPr>
        <p:txBody>
          <a:bodyPr lIns="0" tIns="0" rIns="0" bIns="0"/>
          <a:lstStyle>
            <a:lvl1pPr algn="ctr">
              <a:defRPr>
                <a:solidFill>
                  <a:schemeClr val="tx1">
                    <a:tint val="75000"/>
                  </a:schemeClr>
                </a:solidFill>
              </a:defRPr>
            </a:lvl1pPr>
          </a:lstStyle>
          <a:p>
            <a:pPr fontAlgn="auto"/>
            <a:endParaRPr strike="noStrike" noProof="1"/>
          </a:p>
        </p:txBody>
      </p:sp>
      <p:sp>
        <p:nvSpPr>
          <p:cNvPr id="5" name="Holder 5"/>
          <p:cNvSpPr>
            <a:spLocks noGrp="1"/>
          </p:cNvSpPr>
          <p:nvPr>
            <p:ph type="dt" sz="half" idx="6"/>
          </p:nvPr>
        </p:nvSpPr>
        <p:spPr>
          <a:xfrm>
            <a:off x="0" y="0"/>
            <a:ext cx="0" cy="0"/>
          </a:xfrm>
        </p:spPr>
        <p:txBody>
          <a:bodyPr lIns="0" tIns="0" rIns="0" bIns="0"/>
          <a:lstStyle>
            <a:lvl1pPr algn="l">
              <a:defRPr>
                <a:solidFill>
                  <a:schemeClr val="tx1">
                    <a:tint val="75000"/>
                  </a:schemeClr>
                </a:solidFill>
              </a:defRPr>
            </a:lvl1pPr>
          </a:lstStyle>
          <a:p>
            <a:pPr fontAlgn="auto"/>
            <a:fld id="{1D8BD707-D9CF-40AE-B4C6-C98DA3205C09}" type="datetimeFigureOut">
              <a:rPr lang="en-US" strike="noStrike" noProof="1">
                <a:latin typeface="Arial" panose="020B0604020202020204"/>
                <a:ea typeface="Arial" panose="020B0604020202020204"/>
                <a:cs typeface="Arial" panose="020B0604020202020204"/>
              </a:rPr>
              <a:t>11-Jun-24</a:t>
            </a:fld>
            <a:endParaRPr lang="en-US" strike="noStrike" noProof="1"/>
          </a:p>
        </p:txBody>
      </p:sp>
      <p:sp>
        <p:nvSpPr>
          <p:cNvPr id="6" name="Holder 6"/>
          <p:cNvSpPr>
            <a:spLocks noGrp="1"/>
          </p:cNvSpPr>
          <p:nvPr>
            <p:ph type="sldNum" sz="quarter" idx="7"/>
          </p:nvPr>
        </p:nvSpPr>
        <p:spPr>
          <a:xfrm>
            <a:off x="0" y="0"/>
            <a:ext cx="0" cy="0"/>
          </a:xfrm>
        </p:spPr>
        <p:txBody>
          <a:bodyPr lIns="0" tIns="0" rIns="0" bIns="0"/>
          <a:lstStyle>
            <a:lvl1pPr algn="r">
              <a:defRPr>
                <a:solidFill>
                  <a:schemeClr val="tx1">
                    <a:tint val="75000"/>
                  </a:schemeClr>
                </a:solidFill>
              </a:defRPr>
            </a:lvl1pPr>
          </a:lstStyle>
          <a:p>
            <a:pPr fontAlgn="auto"/>
            <a:fld id="{B6F15528-21DE-4FAA-801E-634DDDAF4B2B}" type="slidenum">
              <a:rPr strike="noStrike" noProof="1">
                <a:latin typeface="Arial" panose="020B0604020202020204"/>
                <a:ea typeface="Arial" panose="020B0604020202020204"/>
                <a:cs typeface="Arial" panose="020B0604020202020204"/>
              </a:rPr>
              <a:t>‹#›</a:t>
            </a:fld>
            <a:endParaRPr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bg1"/>
        </a:solidFill>
        <a:effectLst/>
      </p:bgPr>
    </p:bg>
    <p:spTree>
      <p:nvGrpSpPr>
        <p:cNvPr id="1" name="Shape 97"/>
        <p:cNvGrpSpPr/>
        <p:nvPr/>
      </p:nvGrpSpPr>
      <p:grpSpPr>
        <a:xfrm>
          <a:off x="0" y="0"/>
          <a:ext cx="0" cy="0"/>
          <a:chOff x="0" y="0"/>
          <a:chExt cx="0" cy="0"/>
        </a:xfrm>
      </p:grpSpPr>
      <p:grpSp>
        <p:nvGrpSpPr>
          <p:cNvPr id="4098" name="Google Shape;99;p6"/>
          <p:cNvGrpSpPr/>
          <p:nvPr/>
        </p:nvGrpSpPr>
        <p:grpSpPr>
          <a:xfrm>
            <a:off x="-7937" y="-708025"/>
            <a:ext cx="9763125" cy="5832475"/>
            <a:chOff x="-7875" y="-708725"/>
            <a:chExt cx="9763547" cy="5833231"/>
          </a:xfrm>
        </p:grpSpPr>
        <p:sp>
          <p:nvSpPr>
            <p:cNvPr id="4099" name="Google Shape;100;p6"/>
            <p:cNvSpPr/>
            <p:nvPr/>
          </p:nvSpPr>
          <p:spPr>
            <a:xfrm>
              <a:off x="-7875" y="3854075"/>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p>
          </p:txBody>
        </p:sp>
        <p:sp>
          <p:nvSpPr>
            <p:cNvPr id="4100" name="Google Shape;101;p6"/>
            <p:cNvSpPr/>
            <p:nvPr/>
          </p:nvSpPr>
          <p:spPr>
            <a:xfrm flipH="1">
              <a:off x="8485172" y="-708725"/>
              <a:ext cx="1270500" cy="1270500"/>
            </a:xfrm>
            <a:prstGeom prst="ellipse">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4101" name="Google Shape;102;p6"/>
            <p:cNvGrpSpPr/>
            <p:nvPr/>
          </p:nvGrpSpPr>
          <p:grpSpPr>
            <a:xfrm rot="-10800000" flipH="1">
              <a:off x="204049" y="3390137"/>
              <a:ext cx="137400" cy="886196"/>
              <a:chOff x="6358900" y="-690717"/>
              <a:chExt cx="137400" cy="886196"/>
            </a:xfrm>
          </p:grpSpPr>
          <p:sp>
            <p:nvSpPr>
              <p:cNvPr id="4102" name="Google Shape;103;p6"/>
              <p:cNvSpPr/>
              <p:nvPr/>
            </p:nvSpPr>
            <p:spPr>
              <a:xfrm rot="-2737123">
                <a:off x="6378488" y="-669628"/>
                <a:ext cx="98223" cy="98223"/>
              </a:xfrm>
              <a:prstGeom prst="rect">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4103" name="Google Shape;104;p6"/>
              <p:cNvSpPr/>
              <p:nvPr/>
            </p:nvSpPr>
            <p:spPr>
              <a:xfrm rot="-2737123">
                <a:off x="6378488" y="-421030"/>
                <a:ext cx="98223" cy="98223"/>
              </a:xfrm>
              <a:prstGeom prst="rect">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4104" name="Google Shape;105;p6"/>
              <p:cNvSpPr/>
              <p:nvPr/>
            </p:nvSpPr>
            <p:spPr>
              <a:xfrm rot="-2737123">
                <a:off x="6378488" y="-172431"/>
                <a:ext cx="98223" cy="98223"/>
              </a:xfrm>
              <a:prstGeom prst="rect">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4105" name="Google Shape;106;p6"/>
              <p:cNvSpPr/>
              <p:nvPr/>
            </p:nvSpPr>
            <p:spPr>
              <a:xfrm rot="-2737123">
                <a:off x="6378488" y="76167"/>
                <a:ext cx="98223" cy="98223"/>
              </a:xfrm>
              <a:prstGeom prst="rect">
                <a:avLst/>
              </a:prstGeom>
              <a:solidFill>
                <a:schemeClr val="accent1"/>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4106" name="Google Shape;107;p6"/>
          <p:cNvGrpSpPr/>
          <p:nvPr/>
        </p:nvGrpSpPr>
        <p:grpSpPr>
          <a:xfrm>
            <a:off x="-1662112" y="0"/>
            <a:ext cx="11490325" cy="4541838"/>
            <a:chOff x="-1662837" y="-12"/>
            <a:chExt cx="11490960" cy="4542074"/>
          </a:xfrm>
        </p:grpSpPr>
        <p:grpSp>
          <p:nvGrpSpPr>
            <p:cNvPr id="4107" name="Google Shape;108;p6"/>
            <p:cNvGrpSpPr/>
            <p:nvPr/>
          </p:nvGrpSpPr>
          <p:grpSpPr>
            <a:xfrm rot="10800000">
              <a:off x="8110531" y="-12"/>
              <a:ext cx="640492" cy="385716"/>
              <a:chOff x="7069949" y="2870914"/>
              <a:chExt cx="978000" cy="588969"/>
            </a:xfrm>
          </p:grpSpPr>
          <p:cxnSp>
            <p:nvCxnSpPr>
              <p:cNvPr id="4108" name="Google Shape;109;p6"/>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4109" name="Google Shape;110;p6"/>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4110" name="Google Shape;111;p6"/>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4111" name="Google Shape;112;p6"/>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nvGrpSpPr>
            <p:cNvPr id="4112" name="Google Shape;113;p6"/>
            <p:cNvGrpSpPr/>
            <p:nvPr/>
          </p:nvGrpSpPr>
          <p:grpSpPr>
            <a:xfrm>
              <a:off x="-1662837" y="0"/>
              <a:ext cx="11490960" cy="4542063"/>
              <a:chOff x="-1662837" y="0"/>
              <a:chExt cx="11490960" cy="4542063"/>
            </a:xfrm>
          </p:grpSpPr>
          <p:grpSp>
            <p:nvGrpSpPr>
              <p:cNvPr id="4113" name="Google Shape;114;p6"/>
              <p:cNvGrpSpPr/>
              <p:nvPr/>
            </p:nvGrpSpPr>
            <p:grpSpPr>
              <a:xfrm>
                <a:off x="-1662837" y="0"/>
                <a:ext cx="2020800" cy="1018225"/>
                <a:chOff x="8751013" y="4125263"/>
                <a:chExt cx="2020800" cy="1018225"/>
              </a:xfrm>
            </p:grpSpPr>
            <p:sp>
              <p:nvSpPr>
                <p:cNvPr id="4114" name="Google Shape;115;p6"/>
                <p:cNvSpPr/>
                <p:nvPr/>
              </p:nvSpPr>
              <p:spPr>
                <a:xfrm rot="-5400000">
                  <a:off x="9441163" y="3435113"/>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4115" name="Google Shape;116;p6"/>
                <p:cNvSpPr/>
                <p:nvPr/>
              </p:nvSpPr>
              <p:spPr>
                <a:xfrm rot="-5400000">
                  <a:off x="9441163" y="3812838"/>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sp>
            <p:nvSpPr>
              <p:cNvPr id="4116" name="Google Shape;117;p6"/>
              <p:cNvSpPr/>
              <p:nvPr/>
            </p:nvSpPr>
            <p:spPr>
              <a:xfrm flipH="1">
                <a:off x="8557622" y="327156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4117" name="Google Shape;118;p6"/>
              <p:cNvSpPr/>
              <p:nvPr/>
            </p:nvSpPr>
            <p:spPr>
              <a:xfrm flipH="1">
                <a:off x="8872621" y="358655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98" name="Google Shape;9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bg1"/>
        </a:solidFill>
        <a:effectLst/>
      </p:bgPr>
    </p:bg>
    <p:spTree>
      <p:nvGrpSpPr>
        <p:cNvPr id="1" name="Shape 142"/>
        <p:cNvGrpSpPr/>
        <p:nvPr/>
      </p:nvGrpSpPr>
      <p:grpSpPr>
        <a:xfrm>
          <a:off x="0" y="0"/>
          <a:ext cx="0" cy="0"/>
          <a:chOff x="0" y="0"/>
          <a:chExt cx="0" cy="0"/>
        </a:xfrm>
      </p:grpSpPr>
      <p:grpSp>
        <p:nvGrpSpPr>
          <p:cNvPr id="5122" name="Google Shape;144;p8"/>
          <p:cNvGrpSpPr/>
          <p:nvPr/>
        </p:nvGrpSpPr>
        <p:grpSpPr>
          <a:xfrm>
            <a:off x="1443038" y="-638175"/>
            <a:ext cx="7972425" cy="6915150"/>
            <a:chOff x="1443210" y="-637962"/>
            <a:chExt cx="7972185" cy="6915713"/>
          </a:xfrm>
        </p:grpSpPr>
        <p:grpSp>
          <p:nvGrpSpPr>
            <p:cNvPr id="5123" name="Google Shape;145;p8"/>
            <p:cNvGrpSpPr/>
            <p:nvPr/>
          </p:nvGrpSpPr>
          <p:grpSpPr>
            <a:xfrm>
              <a:off x="8860017" y="1969335"/>
              <a:ext cx="555378" cy="1666133"/>
              <a:chOff x="-406750" y="1873425"/>
              <a:chExt cx="640500" cy="1921500"/>
            </a:xfrm>
          </p:grpSpPr>
          <p:sp>
            <p:nvSpPr>
              <p:cNvPr id="5124" name="Google Shape;146;p8"/>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25" name="Google Shape;147;p8"/>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26" name="Google Shape;148;p8"/>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5127" name="Google Shape;149;p8"/>
            <p:cNvGrpSpPr/>
            <p:nvPr/>
          </p:nvGrpSpPr>
          <p:grpSpPr>
            <a:xfrm>
              <a:off x="1443210" y="-637962"/>
              <a:ext cx="6219665" cy="6915713"/>
              <a:chOff x="1443210" y="-637962"/>
              <a:chExt cx="6219665" cy="6915713"/>
            </a:xfrm>
          </p:grpSpPr>
          <p:sp>
            <p:nvSpPr>
              <p:cNvPr id="5128" name="Google Shape;150;p8"/>
              <p:cNvSpPr/>
              <p:nvPr/>
            </p:nvSpPr>
            <p:spPr>
              <a:xfrm>
                <a:off x="6644650" y="425695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29" name="Google Shape;151;p8"/>
              <p:cNvSpPr/>
              <p:nvPr/>
            </p:nvSpPr>
            <p:spPr>
              <a:xfrm>
                <a:off x="7022375" y="425695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5130" name="Google Shape;152;p8"/>
              <p:cNvGrpSpPr/>
              <p:nvPr/>
            </p:nvGrpSpPr>
            <p:grpSpPr>
              <a:xfrm>
                <a:off x="1443210" y="-637962"/>
                <a:ext cx="1270500" cy="1270500"/>
                <a:chOff x="4565797" y="7913"/>
                <a:chExt cx="1270500" cy="1270500"/>
              </a:xfrm>
            </p:grpSpPr>
            <p:sp>
              <p:nvSpPr>
                <p:cNvPr id="5131" name="Google Shape;153;p8"/>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32" name="Google Shape;154;p8"/>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grpSp>
        <p:nvGrpSpPr>
          <p:cNvPr id="5133" name="Google Shape;155;p8"/>
          <p:cNvGrpSpPr/>
          <p:nvPr/>
        </p:nvGrpSpPr>
        <p:grpSpPr>
          <a:xfrm>
            <a:off x="458788" y="-638175"/>
            <a:ext cx="9313862" cy="3800475"/>
            <a:chOff x="458957" y="-637950"/>
            <a:chExt cx="9314003" cy="3800567"/>
          </a:xfrm>
        </p:grpSpPr>
        <p:sp>
          <p:nvSpPr>
            <p:cNvPr id="5134" name="Google Shape;156;p8"/>
            <p:cNvSpPr/>
            <p:nvPr/>
          </p:nvSpPr>
          <p:spPr>
            <a:xfrm>
              <a:off x="8502460" y="-6379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35" name="Google Shape;157;p8"/>
            <p:cNvSpPr/>
            <p:nvPr/>
          </p:nvSpPr>
          <p:spPr>
            <a:xfrm>
              <a:off x="458957" y="18921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p>
          </p:txBody>
        </p:sp>
        <p:grpSp>
          <p:nvGrpSpPr>
            <p:cNvPr id="5136" name="Google Shape;158;p8"/>
            <p:cNvGrpSpPr/>
            <p:nvPr/>
          </p:nvGrpSpPr>
          <p:grpSpPr>
            <a:xfrm>
              <a:off x="708338" y="1467345"/>
              <a:ext cx="137400" cy="886196"/>
              <a:chOff x="6358900" y="-690717"/>
              <a:chExt cx="137400" cy="886196"/>
            </a:xfrm>
          </p:grpSpPr>
          <p:sp>
            <p:nvSpPr>
              <p:cNvPr id="5137" name="Google Shape;159;p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38" name="Google Shape;160;p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39" name="Google Shape;161;p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5140" name="Google Shape;162;p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143" name="Google Shape;143;p8"/>
          <p:cNvSpPr txBox="1">
            <a:spLocks noGrp="1"/>
          </p:cNvSpPr>
          <p:nvPr>
            <p:ph type="title"/>
          </p:nvPr>
        </p:nvSpPr>
        <p:spPr>
          <a:xfrm>
            <a:off x="1969350" y="1570800"/>
            <a:ext cx="5205300" cy="2001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fontAlgn="au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bg1"/>
        </a:solidFill>
        <a:effectLst/>
      </p:bgPr>
    </p:bg>
    <p:spTree>
      <p:nvGrpSpPr>
        <p:cNvPr id="1" name="Shape 163"/>
        <p:cNvGrpSpPr/>
        <p:nvPr/>
      </p:nvGrpSpPr>
      <p:grpSpPr>
        <a:xfrm>
          <a:off x="0" y="0"/>
          <a:ext cx="0" cy="0"/>
          <a:chOff x="0" y="0"/>
          <a:chExt cx="0" cy="0"/>
        </a:xfrm>
      </p:grpSpPr>
      <p:sp>
        <p:nvSpPr>
          <p:cNvPr id="6146" name="Google Shape;167;p9"/>
          <p:cNvSpPr/>
          <p:nvPr/>
        </p:nvSpPr>
        <p:spPr>
          <a:xfrm flipH="1">
            <a:off x="-700087" y="-639762"/>
            <a:ext cx="1270000" cy="1271587"/>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6147" name="Google Shape;168;p9"/>
          <p:cNvGrpSpPr/>
          <p:nvPr/>
        </p:nvGrpSpPr>
        <p:grpSpPr>
          <a:xfrm>
            <a:off x="-315912" y="-625475"/>
            <a:ext cx="10082212" cy="6981825"/>
            <a:chOff x="-316015" y="-626041"/>
            <a:chExt cx="10082882" cy="6982291"/>
          </a:xfrm>
        </p:grpSpPr>
        <p:grpSp>
          <p:nvGrpSpPr>
            <p:cNvPr id="6148" name="Google Shape;169;p9"/>
            <p:cNvGrpSpPr/>
            <p:nvPr/>
          </p:nvGrpSpPr>
          <p:grpSpPr>
            <a:xfrm>
              <a:off x="3497580" y="-626041"/>
              <a:ext cx="6269286" cy="6982291"/>
              <a:chOff x="3497580" y="-626041"/>
              <a:chExt cx="6269286" cy="6982291"/>
            </a:xfrm>
          </p:grpSpPr>
          <p:grpSp>
            <p:nvGrpSpPr>
              <p:cNvPr id="6149" name="Google Shape;170;p9"/>
              <p:cNvGrpSpPr/>
              <p:nvPr/>
            </p:nvGrpSpPr>
            <p:grpSpPr>
              <a:xfrm rot="5400000" flipH="1">
                <a:off x="2996291" y="4836737"/>
                <a:ext cx="2020800" cy="1018225"/>
                <a:chOff x="-1532387" y="276738"/>
                <a:chExt cx="2020800" cy="1018225"/>
              </a:xfrm>
            </p:grpSpPr>
            <p:sp>
              <p:nvSpPr>
                <p:cNvPr id="6150" name="Google Shape;171;p9"/>
                <p:cNvSpPr/>
                <p:nvPr/>
              </p:nvSpPr>
              <p:spPr>
                <a:xfrm rot="5400000">
                  <a:off x="-842237" y="-413412"/>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6151" name="Google Shape;172;p9"/>
                <p:cNvSpPr/>
                <p:nvPr/>
              </p:nvSpPr>
              <p:spPr>
                <a:xfrm rot="5400000">
                  <a:off x="-842237" y="-35687"/>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6152" name="Google Shape;173;p9"/>
              <p:cNvGrpSpPr/>
              <p:nvPr/>
            </p:nvGrpSpPr>
            <p:grpSpPr>
              <a:xfrm>
                <a:off x="8496366" y="-626041"/>
                <a:ext cx="1270500" cy="1270500"/>
                <a:chOff x="4565797" y="7913"/>
                <a:chExt cx="1270500" cy="1270500"/>
              </a:xfrm>
            </p:grpSpPr>
            <p:sp>
              <p:nvSpPr>
                <p:cNvPr id="6153" name="Google Shape;174;p9"/>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6154" name="Google Shape;175;p9"/>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6155" name="Google Shape;176;p9"/>
            <p:cNvGrpSpPr/>
            <p:nvPr/>
          </p:nvGrpSpPr>
          <p:grpSpPr>
            <a:xfrm>
              <a:off x="-316015" y="3393175"/>
              <a:ext cx="9460025" cy="2050665"/>
              <a:chOff x="-316015" y="3393175"/>
              <a:chExt cx="9460025" cy="2050665"/>
            </a:xfrm>
          </p:grpSpPr>
          <p:grpSp>
            <p:nvGrpSpPr>
              <p:cNvPr id="6156" name="Google Shape;177;p9"/>
              <p:cNvGrpSpPr/>
              <p:nvPr/>
            </p:nvGrpSpPr>
            <p:grpSpPr>
              <a:xfrm rot="5400000">
                <a:off x="239362" y="4333084"/>
                <a:ext cx="555378" cy="1666133"/>
                <a:chOff x="-406750" y="1873425"/>
                <a:chExt cx="640500" cy="1921500"/>
              </a:xfrm>
            </p:grpSpPr>
            <p:sp>
              <p:nvSpPr>
                <p:cNvPr id="6157" name="Google Shape;178;p9"/>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6158" name="Google Shape;179;p9"/>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6159" name="Google Shape;180;p9"/>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6160" name="Google Shape;181;p9"/>
              <p:cNvGrpSpPr/>
              <p:nvPr/>
            </p:nvGrpSpPr>
            <p:grpSpPr>
              <a:xfrm rot="-5400000">
                <a:off x="8630906" y="3520563"/>
                <a:ext cx="640492" cy="385716"/>
                <a:chOff x="7069949" y="2870914"/>
                <a:chExt cx="978000" cy="588969"/>
              </a:xfrm>
            </p:grpSpPr>
            <p:cxnSp>
              <p:nvCxnSpPr>
                <p:cNvPr id="6161" name="Google Shape;182;p9"/>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6162" name="Google Shape;183;p9"/>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6163" name="Google Shape;184;p9"/>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6164" name="Google Shape;185;p9"/>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grpSp>
      <p:sp>
        <p:nvSpPr>
          <p:cNvPr id="164" name="Google Shape;164;p9"/>
          <p:cNvSpPr txBox="1">
            <a:spLocks noGrp="1"/>
          </p:cNvSpPr>
          <p:nvPr>
            <p:ph type="title"/>
          </p:nvPr>
        </p:nvSpPr>
        <p:spPr>
          <a:xfrm>
            <a:off x="713225" y="1583825"/>
            <a:ext cx="3926400" cy="1038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b="1"/>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fontAlgn="auto"/>
            <a:endParaRPr/>
          </a:p>
        </p:txBody>
      </p:sp>
      <p:sp>
        <p:nvSpPr>
          <p:cNvPr id="165" name="Google Shape;165;p9"/>
          <p:cNvSpPr txBox="1">
            <a:spLocks noGrp="1"/>
          </p:cNvSpPr>
          <p:nvPr>
            <p:ph type="subTitle" idx="1"/>
          </p:nvPr>
        </p:nvSpPr>
        <p:spPr>
          <a:xfrm>
            <a:off x="713225" y="2684875"/>
            <a:ext cx="3926400" cy="87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166" name="Google Shape;166;p9"/>
          <p:cNvSpPr>
            <a:spLocks noGrp="1"/>
          </p:cNvSpPr>
          <p:nvPr>
            <p:ph type="pic" idx="2"/>
          </p:nvPr>
        </p:nvSpPr>
        <p:spPr>
          <a:xfrm>
            <a:off x="5236975" y="583650"/>
            <a:ext cx="3193800" cy="39762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bg1"/>
        </a:solidFill>
        <a:effectLst/>
      </p:bgPr>
    </p:bg>
    <p:spTree>
      <p:nvGrpSpPr>
        <p:cNvPr id="1" name="Shape 213"/>
        <p:cNvGrpSpPr/>
        <p:nvPr/>
      </p:nvGrpSpPr>
      <p:grpSpPr>
        <a:xfrm>
          <a:off x="0" y="0"/>
          <a:ext cx="0" cy="0"/>
          <a:chOff x="0" y="0"/>
          <a:chExt cx="0" cy="0"/>
        </a:xfrm>
      </p:grpSpPr>
      <p:grpSp>
        <p:nvGrpSpPr>
          <p:cNvPr id="7170" name="Google Shape;233;p13"/>
          <p:cNvGrpSpPr/>
          <p:nvPr/>
        </p:nvGrpSpPr>
        <p:grpSpPr>
          <a:xfrm>
            <a:off x="-700087" y="-639762"/>
            <a:ext cx="9859962" cy="6211887"/>
            <a:chOff x="-700455" y="-639150"/>
            <a:chExt cx="9860081" cy="6210892"/>
          </a:xfrm>
        </p:grpSpPr>
        <p:grpSp>
          <p:nvGrpSpPr>
            <p:cNvPr id="7171" name="Google Shape;234;p13"/>
            <p:cNvGrpSpPr/>
            <p:nvPr/>
          </p:nvGrpSpPr>
          <p:grpSpPr>
            <a:xfrm rot="5400000">
              <a:off x="556219" y="4439995"/>
              <a:ext cx="137400" cy="886196"/>
              <a:chOff x="6358900" y="-690717"/>
              <a:chExt cx="137400" cy="886196"/>
            </a:xfrm>
          </p:grpSpPr>
          <p:sp>
            <p:nvSpPr>
              <p:cNvPr id="7172" name="Google Shape;235;p13"/>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7173" name="Google Shape;236;p13"/>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7174" name="Google Shape;237;p13"/>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7175" name="Google Shape;238;p13"/>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7176" name="Google Shape;239;p13"/>
            <p:cNvGrpSpPr/>
            <p:nvPr/>
          </p:nvGrpSpPr>
          <p:grpSpPr>
            <a:xfrm>
              <a:off x="-700455" y="-639150"/>
              <a:ext cx="9860081" cy="6210892"/>
              <a:chOff x="-700455" y="-639150"/>
              <a:chExt cx="9860081" cy="6210892"/>
            </a:xfrm>
          </p:grpSpPr>
          <p:sp>
            <p:nvSpPr>
              <p:cNvPr id="7177" name="Google Shape;240;p13"/>
              <p:cNvSpPr/>
              <p:nvPr/>
            </p:nvSpPr>
            <p:spPr>
              <a:xfrm flipH="1">
                <a:off x="-700455" y="-6391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7178" name="Google Shape;241;p13"/>
              <p:cNvSpPr/>
              <p:nvPr/>
            </p:nvSpPr>
            <p:spPr>
              <a:xfrm flipH="1">
                <a:off x="8523452" y="4301311"/>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accent1"/>
              </a:solidFill>
              <a:ln w="9525">
                <a:noFill/>
              </a:ln>
            </p:spPr>
            <p:txBody>
              <a:bodyPr/>
              <a:lstStyle/>
              <a:p>
                <a:endParaRPr lang="en-US"/>
              </a:p>
            </p:txBody>
          </p:sp>
        </p:grpSp>
      </p:grpSp>
      <p:grpSp>
        <p:nvGrpSpPr>
          <p:cNvPr id="7179" name="Google Shape;242;p13"/>
          <p:cNvGrpSpPr/>
          <p:nvPr/>
        </p:nvGrpSpPr>
        <p:grpSpPr>
          <a:xfrm>
            <a:off x="8539163" y="-25400"/>
            <a:ext cx="2020887" cy="4562475"/>
            <a:chOff x="8539488" y="-25043"/>
            <a:chExt cx="2020800" cy="4562773"/>
          </a:xfrm>
        </p:grpSpPr>
        <p:grpSp>
          <p:nvGrpSpPr>
            <p:cNvPr id="7180" name="Google Shape;243;p13"/>
            <p:cNvGrpSpPr/>
            <p:nvPr/>
          </p:nvGrpSpPr>
          <p:grpSpPr>
            <a:xfrm rot="-5400000">
              <a:off x="8630906" y="4024626"/>
              <a:ext cx="640492" cy="385716"/>
              <a:chOff x="7069949" y="2870914"/>
              <a:chExt cx="978000" cy="588969"/>
            </a:xfrm>
          </p:grpSpPr>
          <p:cxnSp>
            <p:nvCxnSpPr>
              <p:cNvPr id="7181" name="Google Shape;244;p13"/>
              <p:cNvCxnSpPr/>
              <p:nvPr/>
            </p:nvCxnSpPr>
            <p:spPr>
              <a:xfrm>
                <a:off x="7069949" y="2870923"/>
                <a:ext cx="978000" cy="0"/>
              </a:xfrm>
              <a:prstGeom prst="straightConnector1">
                <a:avLst/>
              </a:prstGeom>
              <a:ln w="38100" cap="flat" cmpd="sng">
                <a:solidFill>
                  <a:schemeClr val="bg2"/>
                </a:solidFill>
                <a:prstDash val="solid"/>
                <a:round/>
                <a:headEnd type="none" w="med" len="med"/>
                <a:tailEnd type="none" w="med" len="med"/>
              </a:ln>
            </p:spPr>
          </p:cxnSp>
          <p:cxnSp>
            <p:nvCxnSpPr>
              <p:cNvPr id="7182" name="Google Shape;245;p13"/>
              <p:cNvCxnSpPr/>
              <p:nvPr/>
            </p:nvCxnSpPr>
            <p:spPr>
              <a:xfrm rot="3001185">
                <a:off x="7416501" y="3165364"/>
                <a:ext cx="768532" cy="0"/>
              </a:xfrm>
              <a:prstGeom prst="straightConnector1">
                <a:avLst/>
              </a:prstGeom>
              <a:ln w="38100" cap="flat" cmpd="sng">
                <a:solidFill>
                  <a:schemeClr val="bg2"/>
                </a:solidFill>
                <a:prstDash val="solid"/>
                <a:round/>
                <a:headEnd type="none" w="med" len="med"/>
                <a:tailEnd type="none" w="med" len="med"/>
              </a:ln>
            </p:spPr>
          </p:cxnSp>
          <p:cxnSp>
            <p:nvCxnSpPr>
              <p:cNvPr id="7183" name="Google Shape;246;p13"/>
              <p:cNvCxnSpPr/>
              <p:nvPr/>
            </p:nvCxnSpPr>
            <p:spPr>
              <a:xfrm rot="7798815">
                <a:off x="6932768" y="3165433"/>
                <a:ext cx="768532" cy="0"/>
              </a:xfrm>
              <a:prstGeom prst="straightConnector1">
                <a:avLst/>
              </a:prstGeom>
              <a:ln w="38100" cap="flat" cmpd="sng">
                <a:solidFill>
                  <a:schemeClr val="bg2"/>
                </a:solidFill>
                <a:prstDash val="solid"/>
                <a:round/>
                <a:headEnd type="none" w="med" len="med"/>
                <a:tailEnd type="none" w="med" len="med"/>
              </a:ln>
            </p:spPr>
          </p:cxnSp>
          <p:cxnSp>
            <p:nvCxnSpPr>
              <p:cNvPr id="7184" name="Google Shape;247;p13"/>
              <p:cNvCxnSpPr/>
              <p:nvPr/>
            </p:nvCxnSpPr>
            <p:spPr>
              <a:xfrm>
                <a:off x="7560717" y="2876370"/>
                <a:ext cx="0" cy="583200"/>
              </a:xfrm>
              <a:prstGeom prst="straightConnector1">
                <a:avLst/>
              </a:prstGeom>
              <a:ln w="38100" cap="flat" cmpd="sng">
                <a:solidFill>
                  <a:schemeClr val="bg2"/>
                </a:solidFill>
                <a:prstDash val="solid"/>
                <a:round/>
                <a:headEnd type="none" w="med" len="med"/>
                <a:tailEnd type="none" w="med" len="med"/>
              </a:ln>
            </p:spPr>
          </p:cxnSp>
        </p:grpSp>
        <p:grpSp>
          <p:nvGrpSpPr>
            <p:cNvPr id="7185" name="Google Shape;248;p13"/>
            <p:cNvGrpSpPr/>
            <p:nvPr/>
          </p:nvGrpSpPr>
          <p:grpSpPr>
            <a:xfrm>
              <a:off x="8539488" y="-25043"/>
              <a:ext cx="2020800" cy="1018225"/>
              <a:chOff x="8539488" y="-25043"/>
              <a:chExt cx="2020800" cy="1018225"/>
            </a:xfrm>
          </p:grpSpPr>
          <p:sp>
            <p:nvSpPr>
              <p:cNvPr id="7186" name="Google Shape;249;p13"/>
              <p:cNvSpPr/>
              <p:nvPr/>
            </p:nvSpPr>
            <p:spPr>
              <a:xfrm rot="5400000">
                <a:off x="9229638" y="-715193"/>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7187" name="Google Shape;250;p13"/>
              <p:cNvSpPr/>
              <p:nvPr/>
            </p:nvSpPr>
            <p:spPr>
              <a:xfrm rot="5400000">
                <a:off x="9229638" y="-337468"/>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214" name="Google Shape;21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
        <p:nvSpPr>
          <p:cNvPr id="215" name="Google Shape;215;p13"/>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16" name="Google Shape;216;p13"/>
          <p:cNvSpPr txBox="1">
            <a:spLocks noGrp="1"/>
          </p:cNvSpPr>
          <p:nvPr>
            <p:ph type="subTitle" idx="2"/>
          </p:nvPr>
        </p:nvSpPr>
        <p:spPr>
          <a:xfrm>
            <a:off x="3419269" y="2269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17" name="Google Shape;217;p13"/>
          <p:cNvSpPr txBox="1">
            <a:spLocks noGrp="1"/>
          </p:cNvSpPr>
          <p:nvPr>
            <p:ph type="subTitle" idx="3"/>
          </p:nvPr>
        </p:nvSpPr>
        <p:spPr>
          <a:xfrm>
            <a:off x="720000" y="3976713"/>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18" name="Google Shape;218;p13"/>
          <p:cNvSpPr txBox="1">
            <a:spLocks noGrp="1"/>
          </p:cNvSpPr>
          <p:nvPr>
            <p:ph type="subTitle" idx="4"/>
          </p:nvPr>
        </p:nvSpPr>
        <p:spPr>
          <a:xfrm>
            <a:off x="3419269" y="3976713"/>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19" name="Google Shape;219;p13"/>
          <p:cNvSpPr txBox="1">
            <a:spLocks noGrp="1"/>
          </p:cNvSpPr>
          <p:nvPr>
            <p:ph type="subTitle" idx="5"/>
          </p:nvPr>
        </p:nvSpPr>
        <p:spPr>
          <a:xfrm>
            <a:off x="6118545" y="2269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20" name="Google Shape;220;p13"/>
          <p:cNvSpPr txBox="1">
            <a:spLocks noGrp="1"/>
          </p:cNvSpPr>
          <p:nvPr>
            <p:ph type="subTitle" idx="6"/>
          </p:nvPr>
        </p:nvSpPr>
        <p:spPr>
          <a:xfrm>
            <a:off x="6118545" y="3976713"/>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pPr fontAlgn="auto"/>
            <a:endParaRPr/>
          </a:p>
        </p:txBody>
      </p:sp>
      <p:sp>
        <p:nvSpPr>
          <p:cNvPr id="221" name="Google Shape;221;p13"/>
          <p:cNvSpPr txBox="1">
            <a:spLocks noGrp="1"/>
          </p:cNvSpPr>
          <p:nvPr>
            <p:ph type="title" idx="7" hasCustomPrompt="1"/>
          </p:nvPr>
        </p:nvSpPr>
        <p:spPr>
          <a:xfrm>
            <a:off x="815430" y="1420975"/>
            <a:ext cx="886200" cy="447600"/>
          </a:xfrm>
          <a:prstGeom prst="rect">
            <a:avLst/>
          </a:prstGeom>
          <a:solidFill>
            <a:srgbClr val="99D5F0">
              <a:alpha val="36710"/>
            </a:srgbClr>
          </a:solidFill>
        </p:spPr>
        <p:txBody>
          <a:bodyPr spcFirstLastPara="1" wrap="square" lIns="91425" tIns="91425" rIns="91425" bIns="91425" anchor="b"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2" name="Google Shape;222;p13"/>
          <p:cNvSpPr txBox="1">
            <a:spLocks noGrp="1"/>
          </p:cNvSpPr>
          <p:nvPr>
            <p:ph type="title" idx="8" hasCustomPrompt="1"/>
          </p:nvPr>
        </p:nvSpPr>
        <p:spPr>
          <a:xfrm>
            <a:off x="815425" y="3128325"/>
            <a:ext cx="886200" cy="447600"/>
          </a:xfrm>
          <a:prstGeom prst="rect">
            <a:avLst/>
          </a:prstGeom>
          <a:solidFill>
            <a:srgbClr val="99D5F0">
              <a:alpha val="36710"/>
            </a:srgbClr>
          </a:solidFill>
        </p:spPr>
        <p:txBody>
          <a:bodyPr spcFirstLastPara="1" wrap="square" lIns="91425" tIns="91425" rIns="91425" bIns="91425" anchor="ctr" anchorCtr="0">
            <a:noAutofit/>
          </a:bodyPr>
          <a:lstStyle>
            <a:lvl1pPr lvl="0" rtl="0">
              <a:spcBef>
                <a:spcPts val="0"/>
              </a:spcBef>
              <a:spcAft>
                <a:spcPts val="0"/>
              </a:spcAft>
              <a:buSzPts val="3000"/>
              <a:buNone/>
              <a:defRPr sz="26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3" name="Google Shape;223;p13"/>
          <p:cNvSpPr txBox="1">
            <a:spLocks noGrp="1"/>
          </p:cNvSpPr>
          <p:nvPr>
            <p:ph type="title" idx="9" hasCustomPrompt="1"/>
          </p:nvPr>
        </p:nvSpPr>
        <p:spPr>
          <a:xfrm>
            <a:off x="3521500" y="1420975"/>
            <a:ext cx="886200" cy="447600"/>
          </a:xfrm>
          <a:prstGeom prst="rect">
            <a:avLst/>
          </a:prstGeom>
          <a:solidFill>
            <a:srgbClr val="99D5F0">
              <a:alpha val="36710"/>
            </a:srgbClr>
          </a:solidFill>
        </p:spPr>
        <p:txBody>
          <a:bodyPr spcFirstLastPara="1" wrap="square" lIns="91425" tIns="91425" rIns="91425" bIns="91425" anchor="ctr" anchorCtr="0">
            <a:noAutofit/>
          </a:bodyPr>
          <a:lstStyle>
            <a:lvl1pPr lvl="0" rtl="0">
              <a:spcBef>
                <a:spcPts val="0"/>
              </a:spcBef>
              <a:spcAft>
                <a:spcPts val="0"/>
              </a:spcAft>
              <a:buSzPts val="3000"/>
              <a:buNone/>
              <a:defRPr sz="26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4" name="Google Shape;224;p13"/>
          <p:cNvSpPr txBox="1">
            <a:spLocks noGrp="1"/>
          </p:cNvSpPr>
          <p:nvPr>
            <p:ph type="title" idx="13" hasCustomPrompt="1"/>
          </p:nvPr>
        </p:nvSpPr>
        <p:spPr>
          <a:xfrm>
            <a:off x="3521500" y="3128325"/>
            <a:ext cx="886200" cy="447600"/>
          </a:xfrm>
          <a:prstGeom prst="rect">
            <a:avLst/>
          </a:prstGeom>
          <a:solidFill>
            <a:srgbClr val="99D5F0">
              <a:alpha val="36710"/>
            </a:srgbClr>
          </a:solidFill>
        </p:spPr>
        <p:txBody>
          <a:bodyPr spcFirstLastPara="1" wrap="square" lIns="91425" tIns="91425" rIns="91425" bIns="91425" anchor="ctr" anchorCtr="0">
            <a:noAutofit/>
          </a:bodyPr>
          <a:lstStyle>
            <a:lvl1pPr lvl="0" rtl="0">
              <a:spcBef>
                <a:spcPts val="0"/>
              </a:spcBef>
              <a:spcAft>
                <a:spcPts val="0"/>
              </a:spcAft>
              <a:buSzPts val="3000"/>
              <a:buNone/>
              <a:defRPr sz="26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5" name="Google Shape;225;p13"/>
          <p:cNvSpPr txBox="1">
            <a:spLocks noGrp="1"/>
          </p:cNvSpPr>
          <p:nvPr>
            <p:ph type="title" idx="14" hasCustomPrompt="1"/>
          </p:nvPr>
        </p:nvSpPr>
        <p:spPr>
          <a:xfrm>
            <a:off x="6227575" y="1420975"/>
            <a:ext cx="886200" cy="447600"/>
          </a:xfrm>
          <a:prstGeom prst="rect">
            <a:avLst/>
          </a:prstGeom>
          <a:solidFill>
            <a:srgbClr val="99D5F0">
              <a:alpha val="36710"/>
            </a:srgbClr>
          </a:solidFill>
        </p:spPr>
        <p:txBody>
          <a:bodyPr spcFirstLastPara="1" wrap="square" lIns="91425" tIns="91425" rIns="91425" bIns="91425" anchor="ctr" anchorCtr="0">
            <a:noAutofit/>
          </a:bodyPr>
          <a:lstStyle>
            <a:lvl1pPr lvl="0" rtl="0">
              <a:spcBef>
                <a:spcPts val="0"/>
              </a:spcBef>
              <a:spcAft>
                <a:spcPts val="0"/>
              </a:spcAft>
              <a:buSzPts val="3000"/>
              <a:buNone/>
              <a:defRPr sz="26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6" name="Google Shape;226;p13"/>
          <p:cNvSpPr txBox="1">
            <a:spLocks noGrp="1"/>
          </p:cNvSpPr>
          <p:nvPr>
            <p:ph type="title" idx="15" hasCustomPrompt="1"/>
          </p:nvPr>
        </p:nvSpPr>
        <p:spPr>
          <a:xfrm>
            <a:off x="6227575" y="3128325"/>
            <a:ext cx="886200" cy="447600"/>
          </a:xfrm>
          <a:prstGeom prst="rect">
            <a:avLst/>
          </a:prstGeom>
          <a:solidFill>
            <a:srgbClr val="99D5F0">
              <a:alpha val="36710"/>
            </a:srgbClr>
          </a:solidFill>
        </p:spPr>
        <p:txBody>
          <a:bodyPr spcFirstLastPara="1" wrap="square" lIns="91425" tIns="91425" rIns="91425" bIns="91425" anchor="ctr" anchorCtr="0">
            <a:noAutofit/>
          </a:bodyPr>
          <a:lstStyle>
            <a:lvl1pPr lvl="0" rtl="0">
              <a:spcBef>
                <a:spcPts val="0"/>
              </a:spcBef>
              <a:spcAft>
                <a:spcPts val="0"/>
              </a:spcAft>
              <a:buSzPts val="3000"/>
              <a:buNone/>
              <a:defRPr sz="26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fontAlgn="auto"/>
            <a:r>
              <a:t>xx%</a:t>
            </a:r>
          </a:p>
        </p:txBody>
      </p:sp>
      <p:sp>
        <p:nvSpPr>
          <p:cNvPr id="227" name="Google Shape;227;p13"/>
          <p:cNvSpPr txBox="1">
            <a:spLocks noGrp="1"/>
          </p:cNvSpPr>
          <p:nvPr>
            <p:ph type="subTitle" idx="16"/>
          </p:nvPr>
        </p:nvSpPr>
        <p:spPr>
          <a:xfrm>
            <a:off x="720000" y="19803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228" name="Google Shape;228;p13"/>
          <p:cNvSpPr txBox="1">
            <a:spLocks noGrp="1"/>
          </p:cNvSpPr>
          <p:nvPr>
            <p:ph type="subTitle" idx="17"/>
          </p:nvPr>
        </p:nvSpPr>
        <p:spPr>
          <a:xfrm>
            <a:off x="3419275" y="19803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229" name="Google Shape;229;p13"/>
          <p:cNvSpPr txBox="1">
            <a:spLocks noGrp="1"/>
          </p:cNvSpPr>
          <p:nvPr>
            <p:ph type="subTitle" idx="18"/>
          </p:nvPr>
        </p:nvSpPr>
        <p:spPr>
          <a:xfrm>
            <a:off x="6118550" y="19803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230" name="Google Shape;230;p13"/>
          <p:cNvSpPr txBox="1">
            <a:spLocks noGrp="1"/>
          </p:cNvSpPr>
          <p:nvPr>
            <p:ph type="subTitle" idx="19"/>
          </p:nvPr>
        </p:nvSpPr>
        <p:spPr>
          <a:xfrm>
            <a:off x="720000" y="3687788"/>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231" name="Google Shape;231;p13"/>
          <p:cNvSpPr txBox="1">
            <a:spLocks noGrp="1"/>
          </p:cNvSpPr>
          <p:nvPr>
            <p:ph type="subTitle" idx="20"/>
          </p:nvPr>
        </p:nvSpPr>
        <p:spPr>
          <a:xfrm>
            <a:off x="3419275" y="3687788"/>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232" name="Google Shape;232;p13"/>
          <p:cNvSpPr txBox="1">
            <a:spLocks noGrp="1"/>
          </p:cNvSpPr>
          <p:nvPr>
            <p:ph type="subTitle" idx="21"/>
          </p:nvPr>
        </p:nvSpPr>
        <p:spPr>
          <a:xfrm>
            <a:off x="6118550" y="3687788"/>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10_1">
    <p:bg>
      <p:bgPr>
        <a:solidFill>
          <a:schemeClr val="bg1"/>
        </a:solidFill>
        <a:effectLst/>
      </p:bgPr>
    </p:bg>
    <p:spTree>
      <p:nvGrpSpPr>
        <p:cNvPr id="1" name="Shape 291"/>
        <p:cNvGrpSpPr/>
        <p:nvPr/>
      </p:nvGrpSpPr>
      <p:grpSpPr>
        <a:xfrm>
          <a:off x="0" y="0"/>
          <a:ext cx="0" cy="0"/>
          <a:chOff x="0" y="0"/>
          <a:chExt cx="0" cy="0"/>
        </a:xfrm>
      </p:grpSpPr>
      <p:grpSp>
        <p:nvGrpSpPr>
          <p:cNvPr id="8194" name="Google Shape;293;p16"/>
          <p:cNvGrpSpPr/>
          <p:nvPr/>
        </p:nvGrpSpPr>
        <p:grpSpPr>
          <a:xfrm>
            <a:off x="-636587" y="-638175"/>
            <a:ext cx="9780587" cy="5781675"/>
            <a:chOff x="-636808" y="-637950"/>
            <a:chExt cx="9780817" cy="5781442"/>
          </a:xfrm>
        </p:grpSpPr>
        <p:grpSp>
          <p:nvGrpSpPr>
            <p:cNvPr id="8195" name="Google Shape;294;p16"/>
            <p:cNvGrpSpPr/>
            <p:nvPr/>
          </p:nvGrpSpPr>
          <p:grpSpPr>
            <a:xfrm>
              <a:off x="-636808" y="-637950"/>
              <a:ext cx="9780817" cy="5781442"/>
              <a:chOff x="-636808" y="-637950"/>
              <a:chExt cx="9780817" cy="5781442"/>
            </a:xfrm>
          </p:grpSpPr>
          <p:sp>
            <p:nvSpPr>
              <p:cNvPr id="8196" name="Google Shape;295;p16"/>
              <p:cNvSpPr/>
              <p:nvPr/>
            </p:nvSpPr>
            <p:spPr>
              <a:xfrm flipH="1">
                <a:off x="8507836" y="3873061"/>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p>
            </p:txBody>
          </p:sp>
          <p:sp>
            <p:nvSpPr>
              <p:cNvPr id="8197" name="Google Shape;296;p16"/>
              <p:cNvSpPr/>
              <p:nvPr/>
            </p:nvSpPr>
            <p:spPr>
              <a:xfrm flipH="1">
                <a:off x="-636808" y="-637950"/>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8198" name="Google Shape;297;p16"/>
            <p:cNvGrpSpPr/>
            <p:nvPr/>
          </p:nvGrpSpPr>
          <p:grpSpPr>
            <a:xfrm flipH="1">
              <a:off x="8757229" y="3448220"/>
              <a:ext cx="137400" cy="886196"/>
              <a:chOff x="6358900" y="-690717"/>
              <a:chExt cx="137400" cy="886196"/>
            </a:xfrm>
          </p:grpSpPr>
          <p:sp>
            <p:nvSpPr>
              <p:cNvPr id="8199" name="Google Shape;298;p16"/>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8200" name="Google Shape;299;p16"/>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8201" name="Google Shape;300;p16"/>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8202" name="Google Shape;301;p16"/>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8203" name="Google Shape;302;p16"/>
          <p:cNvGrpSpPr/>
          <p:nvPr/>
        </p:nvGrpSpPr>
        <p:grpSpPr>
          <a:xfrm>
            <a:off x="-7937" y="-873125"/>
            <a:ext cx="7361237" cy="7726363"/>
            <a:chOff x="-7858" y="-873912"/>
            <a:chExt cx="7361550" cy="7727313"/>
          </a:xfrm>
        </p:grpSpPr>
        <p:grpSp>
          <p:nvGrpSpPr>
            <p:cNvPr id="8204" name="Google Shape;303;p16"/>
            <p:cNvGrpSpPr/>
            <p:nvPr/>
          </p:nvGrpSpPr>
          <p:grpSpPr>
            <a:xfrm>
              <a:off x="1724927" y="-873912"/>
              <a:ext cx="5628765" cy="7727313"/>
              <a:chOff x="1724927" y="-873912"/>
              <a:chExt cx="5628765" cy="7727313"/>
            </a:xfrm>
          </p:grpSpPr>
          <p:sp>
            <p:nvSpPr>
              <p:cNvPr id="8205" name="Google Shape;304;p16"/>
              <p:cNvSpPr/>
              <p:nvPr/>
            </p:nvSpPr>
            <p:spPr>
              <a:xfrm flipH="1">
                <a:off x="2102652" y="48326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8206" name="Google Shape;305;p16"/>
              <p:cNvSpPr/>
              <p:nvPr/>
            </p:nvSpPr>
            <p:spPr>
              <a:xfrm flipH="1">
                <a:off x="1724927" y="4832600"/>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nvGrpSpPr>
              <p:cNvPr id="8207" name="Google Shape;306;p16"/>
              <p:cNvGrpSpPr/>
              <p:nvPr/>
            </p:nvGrpSpPr>
            <p:grpSpPr>
              <a:xfrm flipH="1">
                <a:off x="6083192" y="-873912"/>
                <a:ext cx="1270500" cy="1270500"/>
                <a:chOff x="4565797" y="7913"/>
                <a:chExt cx="1270500" cy="1270500"/>
              </a:xfrm>
            </p:grpSpPr>
            <p:sp>
              <p:nvSpPr>
                <p:cNvPr id="8208" name="Google Shape;307;p16"/>
                <p:cNvSpPr/>
                <p:nvPr/>
              </p:nvSpPr>
              <p:spPr>
                <a:xfrm>
                  <a:off x="4565797" y="7913"/>
                  <a:ext cx="1270500" cy="127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8209" name="Google Shape;308;p16"/>
                <p:cNvSpPr/>
                <p:nvPr/>
              </p:nvSpPr>
              <p:spPr>
                <a:xfrm>
                  <a:off x="4880799" y="322900"/>
                  <a:ext cx="640500" cy="640500"/>
                </a:xfrm>
                <a:prstGeom prst="ellipse">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nvGrpSpPr>
            <p:cNvPr id="8210" name="Google Shape;309;p16"/>
            <p:cNvGrpSpPr/>
            <p:nvPr/>
          </p:nvGrpSpPr>
          <p:grpSpPr>
            <a:xfrm rot="5400000">
              <a:off x="-135246" y="2517363"/>
              <a:ext cx="640492" cy="385716"/>
              <a:chOff x="7069949" y="2870914"/>
              <a:chExt cx="978000" cy="588969"/>
            </a:xfrm>
          </p:grpSpPr>
          <p:cxnSp>
            <p:nvCxnSpPr>
              <p:cNvPr id="8211" name="Google Shape;310;p16"/>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8212" name="Google Shape;311;p16"/>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8213" name="Google Shape;312;p16"/>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8214" name="Google Shape;313;p16"/>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grpSp>
      <p:sp>
        <p:nvSpPr>
          <p:cNvPr id="292" name="Google Shape;29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bg1"/>
        </a:solidFill>
        <a:effectLst/>
      </p:bgPr>
    </p:bg>
    <p:spTree>
      <p:nvGrpSpPr>
        <p:cNvPr id="1" name="Shape 417"/>
        <p:cNvGrpSpPr/>
        <p:nvPr/>
      </p:nvGrpSpPr>
      <p:grpSpPr>
        <a:xfrm>
          <a:off x="0" y="0"/>
          <a:ext cx="0" cy="0"/>
          <a:chOff x="0" y="0"/>
          <a:chExt cx="0" cy="0"/>
        </a:xfrm>
      </p:grpSpPr>
      <p:grpSp>
        <p:nvGrpSpPr>
          <p:cNvPr id="9218" name="Google Shape;423;p21"/>
          <p:cNvGrpSpPr/>
          <p:nvPr/>
        </p:nvGrpSpPr>
        <p:grpSpPr>
          <a:xfrm>
            <a:off x="0" y="-155575"/>
            <a:ext cx="10809288" cy="5573713"/>
            <a:chOff x="-6" y="-156262"/>
            <a:chExt cx="10809661" cy="5574952"/>
          </a:xfrm>
        </p:grpSpPr>
        <p:grpSp>
          <p:nvGrpSpPr>
            <p:cNvPr id="9219" name="Google Shape;424;p21"/>
            <p:cNvGrpSpPr/>
            <p:nvPr/>
          </p:nvGrpSpPr>
          <p:grpSpPr>
            <a:xfrm flipH="1">
              <a:off x="8788855" y="-156262"/>
              <a:ext cx="2020800" cy="1018225"/>
              <a:chOff x="-1532387" y="276738"/>
              <a:chExt cx="2020800" cy="1018225"/>
            </a:xfrm>
          </p:grpSpPr>
          <p:sp>
            <p:nvSpPr>
              <p:cNvPr id="9220" name="Google Shape;425;p21"/>
              <p:cNvSpPr/>
              <p:nvPr/>
            </p:nvSpPr>
            <p:spPr>
              <a:xfrm rot="5400000">
                <a:off x="-842237" y="-413412"/>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21" name="Google Shape;426;p21"/>
              <p:cNvSpPr/>
              <p:nvPr/>
            </p:nvSpPr>
            <p:spPr>
              <a:xfrm rot="5400000">
                <a:off x="-842237" y="-35687"/>
                <a:ext cx="640500" cy="2020800"/>
              </a:xfrm>
              <a:prstGeom prst="roundRect">
                <a:avLst>
                  <a:gd name="adj" fmla="val 50000"/>
                </a:avLst>
              </a:prstGeom>
              <a:noFill/>
              <a:ln w="9525" cap="flat" cmpd="sng">
                <a:solidFill>
                  <a:schemeClr val="tx1"/>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nvGrpSpPr>
            <p:cNvPr id="9222" name="Google Shape;427;p21"/>
            <p:cNvGrpSpPr/>
            <p:nvPr/>
          </p:nvGrpSpPr>
          <p:grpSpPr>
            <a:xfrm>
              <a:off x="-6" y="1479375"/>
              <a:ext cx="4590373" cy="3939315"/>
              <a:chOff x="-6" y="1479375"/>
              <a:chExt cx="4590373" cy="3939315"/>
            </a:xfrm>
          </p:grpSpPr>
          <p:grpSp>
            <p:nvGrpSpPr>
              <p:cNvPr id="9223" name="Google Shape;428;p21"/>
              <p:cNvGrpSpPr/>
              <p:nvPr/>
            </p:nvGrpSpPr>
            <p:grpSpPr>
              <a:xfrm rot="5400000">
                <a:off x="-127394" y="1606763"/>
                <a:ext cx="640492" cy="385716"/>
                <a:chOff x="7069949" y="2870914"/>
                <a:chExt cx="978000" cy="588969"/>
              </a:xfrm>
            </p:grpSpPr>
            <p:cxnSp>
              <p:nvCxnSpPr>
                <p:cNvPr id="9224" name="Google Shape;429;p21"/>
                <p:cNvCxnSpPr/>
                <p:nvPr/>
              </p:nvCxnSpPr>
              <p:spPr>
                <a:xfrm>
                  <a:off x="7069949" y="2870923"/>
                  <a:ext cx="978000" cy="0"/>
                </a:xfrm>
                <a:prstGeom prst="straightConnector1">
                  <a:avLst/>
                </a:prstGeom>
                <a:ln w="38100" cap="flat" cmpd="sng">
                  <a:solidFill>
                    <a:schemeClr val="tx2"/>
                  </a:solidFill>
                  <a:prstDash val="solid"/>
                  <a:round/>
                  <a:headEnd type="none" w="med" len="med"/>
                  <a:tailEnd type="none" w="med" len="med"/>
                </a:ln>
              </p:spPr>
            </p:cxnSp>
            <p:cxnSp>
              <p:nvCxnSpPr>
                <p:cNvPr id="9225" name="Google Shape;430;p21"/>
                <p:cNvCxnSpPr/>
                <p:nvPr/>
              </p:nvCxnSpPr>
              <p:spPr>
                <a:xfrm rot="3001185">
                  <a:off x="7416501" y="3165364"/>
                  <a:ext cx="768532" cy="0"/>
                </a:xfrm>
                <a:prstGeom prst="straightConnector1">
                  <a:avLst/>
                </a:prstGeom>
                <a:ln w="38100" cap="flat" cmpd="sng">
                  <a:solidFill>
                    <a:schemeClr val="tx2"/>
                  </a:solidFill>
                  <a:prstDash val="solid"/>
                  <a:round/>
                  <a:headEnd type="none" w="med" len="med"/>
                  <a:tailEnd type="none" w="med" len="med"/>
                </a:ln>
              </p:spPr>
            </p:cxnSp>
            <p:cxnSp>
              <p:nvCxnSpPr>
                <p:cNvPr id="9226" name="Google Shape;431;p21"/>
                <p:cNvCxnSpPr/>
                <p:nvPr/>
              </p:nvCxnSpPr>
              <p:spPr>
                <a:xfrm rot="7798815">
                  <a:off x="6932768" y="3165433"/>
                  <a:ext cx="768532" cy="0"/>
                </a:xfrm>
                <a:prstGeom prst="straightConnector1">
                  <a:avLst/>
                </a:prstGeom>
                <a:ln w="38100" cap="flat" cmpd="sng">
                  <a:solidFill>
                    <a:schemeClr val="tx2"/>
                  </a:solidFill>
                  <a:prstDash val="solid"/>
                  <a:round/>
                  <a:headEnd type="none" w="med" len="med"/>
                  <a:tailEnd type="none" w="med" len="med"/>
                </a:ln>
              </p:spPr>
            </p:cxnSp>
            <p:cxnSp>
              <p:nvCxnSpPr>
                <p:cNvPr id="9227" name="Google Shape;432;p21"/>
                <p:cNvCxnSpPr/>
                <p:nvPr/>
              </p:nvCxnSpPr>
              <p:spPr>
                <a:xfrm>
                  <a:off x="7560717" y="2876370"/>
                  <a:ext cx="0" cy="583200"/>
                </a:xfrm>
                <a:prstGeom prst="straightConnector1">
                  <a:avLst/>
                </a:prstGeom>
                <a:ln w="38100" cap="flat" cmpd="sng">
                  <a:solidFill>
                    <a:schemeClr val="tx2"/>
                  </a:solidFill>
                  <a:prstDash val="solid"/>
                  <a:round/>
                  <a:headEnd type="none" w="med" len="med"/>
                  <a:tailEnd type="none" w="med" len="med"/>
                </a:ln>
              </p:spPr>
            </p:cxnSp>
          </p:grpSp>
          <p:grpSp>
            <p:nvGrpSpPr>
              <p:cNvPr id="9228" name="Google Shape;433;p21"/>
              <p:cNvGrpSpPr/>
              <p:nvPr/>
            </p:nvGrpSpPr>
            <p:grpSpPr>
              <a:xfrm rot="5400000">
                <a:off x="3479611" y="4307934"/>
                <a:ext cx="555378" cy="1666133"/>
                <a:chOff x="-406750" y="1873425"/>
                <a:chExt cx="640500" cy="1921500"/>
              </a:xfrm>
            </p:grpSpPr>
            <p:sp>
              <p:nvSpPr>
                <p:cNvPr id="9229" name="Google Shape;434;p21"/>
                <p:cNvSpPr/>
                <p:nvPr/>
              </p:nvSpPr>
              <p:spPr>
                <a:xfrm>
                  <a:off x="-406750" y="1873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0" name="Google Shape;435;p21"/>
                <p:cNvSpPr/>
                <p:nvPr/>
              </p:nvSpPr>
              <p:spPr>
                <a:xfrm>
                  <a:off x="-406750" y="25139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1" name="Google Shape;436;p21"/>
                <p:cNvSpPr/>
                <p:nvPr/>
              </p:nvSpPr>
              <p:spPr>
                <a:xfrm>
                  <a:off x="-406750" y="3154425"/>
                  <a:ext cx="640500" cy="640500"/>
                </a:xfrm>
                <a:prstGeom prst="ellipse">
                  <a:avLst/>
                </a:prstGeom>
                <a:noFill/>
                <a:ln w="38100" cap="flat" cmpd="sng">
                  <a:solidFill>
                    <a:schemeClr val="bg2"/>
                  </a:solidFill>
                  <a:prstDash val="solid"/>
                  <a:round/>
                  <a:headEnd type="none" w="sm" len="sm"/>
                  <a:tailEnd type="none" w="sm" len="sm"/>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grpSp>
      <p:grpSp>
        <p:nvGrpSpPr>
          <p:cNvPr id="9232" name="Google Shape;437;p21"/>
          <p:cNvGrpSpPr/>
          <p:nvPr/>
        </p:nvGrpSpPr>
        <p:grpSpPr>
          <a:xfrm>
            <a:off x="4283075" y="-881062"/>
            <a:ext cx="4876800" cy="5159375"/>
            <a:chOff x="4283764" y="-880556"/>
            <a:chExt cx="4875838" cy="5159086"/>
          </a:xfrm>
        </p:grpSpPr>
        <p:sp>
          <p:nvSpPr>
            <p:cNvPr id="9233" name="Google Shape;438;p21"/>
            <p:cNvSpPr/>
            <p:nvPr/>
          </p:nvSpPr>
          <p:spPr>
            <a:xfrm flipH="1">
              <a:off x="4283764" y="-880556"/>
              <a:ext cx="1270500" cy="1270500"/>
            </a:xfrm>
            <a:prstGeom prst="ellipse">
              <a:avLst/>
            </a:prstGeom>
            <a:solidFill>
              <a:schemeClr val="tx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4" name="Google Shape;439;p21"/>
            <p:cNvSpPr/>
            <p:nvPr/>
          </p:nvSpPr>
          <p:spPr>
            <a:xfrm flipH="1">
              <a:off x="8523428" y="3008099"/>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accent1"/>
            </a:solidFill>
            <a:ln w="9525">
              <a:noFill/>
            </a:ln>
          </p:spPr>
          <p:txBody>
            <a:bodyPr/>
            <a:lstStyle/>
            <a:p>
              <a:endParaRPr lang="en-US"/>
            </a:p>
          </p:txBody>
        </p:sp>
        <p:grpSp>
          <p:nvGrpSpPr>
            <p:cNvPr id="9235" name="Google Shape;440;p21"/>
            <p:cNvGrpSpPr/>
            <p:nvPr/>
          </p:nvGrpSpPr>
          <p:grpSpPr>
            <a:xfrm>
              <a:off x="8826493" y="2481647"/>
              <a:ext cx="137400" cy="886196"/>
              <a:chOff x="6358900" y="-690717"/>
              <a:chExt cx="137400" cy="886196"/>
            </a:xfrm>
          </p:grpSpPr>
          <p:sp>
            <p:nvSpPr>
              <p:cNvPr id="9236" name="Google Shape;441;p21"/>
              <p:cNvSpPr/>
              <p:nvPr/>
            </p:nvSpPr>
            <p:spPr>
              <a:xfrm rot="-2737123">
                <a:off x="6378488" y="-669628"/>
                <a:ext cx="98223" cy="98223"/>
              </a:xfrm>
              <a:prstGeom prst="rect">
                <a:avLst/>
              </a:prstGeom>
              <a:solidFill>
                <a:schemeClr val="bg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7" name="Google Shape;442;p21"/>
              <p:cNvSpPr/>
              <p:nvPr/>
            </p:nvSpPr>
            <p:spPr>
              <a:xfrm rot="-2737123">
                <a:off x="6378488" y="-421030"/>
                <a:ext cx="98223" cy="98223"/>
              </a:xfrm>
              <a:prstGeom prst="rect">
                <a:avLst/>
              </a:prstGeom>
              <a:solidFill>
                <a:schemeClr val="bg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8" name="Google Shape;443;p21"/>
              <p:cNvSpPr/>
              <p:nvPr/>
            </p:nvSpPr>
            <p:spPr>
              <a:xfrm rot="-2737123">
                <a:off x="6378488" y="-172431"/>
                <a:ext cx="98223" cy="98223"/>
              </a:xfrm>
              <a:prstGeom prst="rect">
                <a:avLst/>
              </a:prstGeom>
              <a:solidFill>
                <a:schemeClr val="bg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sp>
            <p:nvSpPr>
              <p:cNvPr id="9239" name="Google Shape;444;p21"/>
              <p:cNvSpPr/>
              <p:nvPr/>
            </p:nvSpPr>
            <p:spPr>
              <a:xfrm rot="-2737123">
                <a:off x="6378488" y="76167"/>
                <a:ext cx="98223" cy="98223"/>
              </a:xfrm>
              <a:prstGeom prst="rect">
                <a:avLst/>
              </a:prstGeom>
              <a:solidFill>
                <a:schemeClr val="bg2"/>
              </a:solidFill>
              <a:ln w="9525">
                <a:noFill/>
              </a:ln>
            </p:spPr>
            <p:txBody>
              <a:bodyPr wrap="square" lIns="91425" tIns="91425" rIns="91425" bIns="91425" anchor="ctr" anchorCtr="0"/>
              <a:lstStyle/>
              <a:p>
                <a:pPr marL="0" lvl="0" indent="0">
                  <a:buNone/>
                </a:pPr>
                <a:endParaRPr lang="en-US" dirty="0">
                  <a:latin typeface="Arial" panose="020B0604020202020204"/>
                  <a:ea typeface="Arial" panose="020B0604020202020204"/>
                </a:endParaRPr>
              </a:p>
            </p:txBody>
          </p:sp>
        </p:grpSp>
      </p:grpSp>
      <p:sp>
        <p:nvSpPr>
          <p:cNvPr id="418" name="Google Shape;41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fontAlgn="auto"/>
            <a:endParaRPr/>
          </a:p>
        </p:txBody>
      </p:sp>
      <p:sp>
        <p:nvSpPr>
          <p:cNvPr id="419" name="Google Shape;419;p21"/>
          <p:cNvSpPr txBox="1">
            <a:spLocks noGrp="1"/>
          </p:cNvSpPr>
          <p:nvPr>
            <p:ph type="subTitle" idx="1"/>
          </p:nvPr>
        </p:nvSpPr>
        <p:spPr>
          <a:xfrm>
            <a:off x="4429189" y="2602574"/>
            <a:ext cx="29025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pPr fontAlgn="auto"/>
            <a:endParaRPr/>
          </a:p>
        </p:txBody>
      </p:sp>
      <p:sp>
        <p:nvSpPr>
          <p:cNvPr id="420" name="Google Shape;420;p21"/>
          <p:cNvSpPr txBox="1">
            <a:spLocks noGrp="1"/>
          </p:cNvSpPr>
          <p:nvPr>
            <p:ph type="subTitle" idx="2"/>
          </p:nvPr>
        </p:nvSpPr>
        <p:spPr>
          <a:xfrm>
            <a:off x="720000" y="2602574"/>
            <a:ext cx="29025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pPr fontAlgn="auto"/>
            <a:endParaRPr/>
          </a:p>
        </p:txBody>
      </p:sp>
      <p:sp>
        <p:nvSpPr>
          <p:cNvPr id="421" name="Google Shape;421;p21"/>
          <p:cNvSpPr txBox="1">
            <a:spLocks noGrp="1"/>
          </p:cNvSpPr>
          <p:nvPr>
            <p:ph type="subTitle" idx="3"/>
          </p:nvPr>
        </p:nvSpPr>
        <p:spPr>
          <a:xfrm>
            <a:off x="720000" y="2119875"/>
            <a:ext cx="2902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
        <p:nvSpPr>
          <p:cNvPr id="422" name="Google Shape;422;p21"/>
          <p:cNvSpPr txBox="1">
            <a:spLocks noGrp="1"/>
          </p:cNvSpPr>
          <p:nvPr>
            <p:ph type="subTitle" idx="4"/>
          </p:nvPr>
        </p:nvSpPr>
        <p:spPr>
          <a:xfrm>
            <a:off x="4429193" y="2119875"/>
            <a:ext cx="2902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pPr fontAlgn="au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Google Shape;6;p1"/>
          <p:cNvSpPr txBox="1">
            <a:spLocks noGrp="1"/>
          </p:cNvSpPr>
          <p:nvPr>
            <p:ph type="title"/>
          </p:nvPr>
        </p:nvSpPr>
        <p:spPr>
          <a:xfrm>
            <a:off x="712788" y="444500"/>
            <a:ext cx="7718425" cy="573088"/>
          </a:xfrm>
          <a:prstGeom prst="rect">
            <a:avLst/>
          </a:prstGeom>
          <a:noFill/>
          <a:ln w="9525">
            <a:noFill/>
          </a:ln>
        </p:spPr>
        <p:txBody>
          <a:bodyPr wrap="square" lIns="91425" tIns="91425" rIns="91425" bIns="91425" anchor="t" anchorCtr="0"/>
          <a:lstStyle/>
          <a:p>
            <a:pPr lvl="0"/>
            <a:endParaRPr lang="en-US"/>
          </a:p>
        </p:txBody>
      </p:sp>
      <p:sp>
        <p:nvSpPr>
          <p:cNvPr id="1027" name="Google Shape;7;p1"/>
          <p:cNvSpPr txBox="1">
            <a:spLocks noGrp="1"/>
          </p:cNvSpPr>
          <p:nvPr>
            <p:ph type="body"/>
          </p:nvPr>
        </p:nvSpPr>
        <p:spPr>
          <a:xfrm>
            <a:off x="712788" y="1152525"/>
            <a:ext cx="7718425" cy="3416300"/>
          </a:xfrm>
          <a:prstGeom prst="rect">
            <a:avLst/>
          </a:prstGeom>
          <a:noFill/>
          <a:ln w="9525">
            <a:noFill/>
          </a:ln>
        </p:spPr>
        <p:txBody>
          <a:bodyPr wrap="square" lIns="91425" tIns="91425" rIns="91425" bIns="91425" anchor="t" anchorCtr="0"/>
          <a:lstStyle/>
          <a:p>
            <a:pPr lvl="0"/>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7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Google Shape;6;p1"/>
          <p:cNvSpPr txBox="1">
            <a:spLocks noGrp="1"/>
          </p:cNvSpPr>
          <p:nvPr>
            <p:ph type="title"/>
          </p:nvPr>
        </p:nvSpPr>
        <p:spPr>
          <a:xfrm>
            <a:off x="712788" y="444500"/>
            <a:ext cx="7718425" cy="573088"/>
          </a:xfrm>
          <a:prstGeom prst="rect">
            <a:avLst/>
          </a:prstGeom>
          <a:noFill/>
          <a:ln w="9525">
            <a:noFill/>
          </a:ln>
        </p:spPr>
        <p:txBody>
          <a:bodyPr wrap="square" lIns="91425" tIns="91425" rIns="91425" bIns="91425" anchor="t" anchorCtr="0"/>
          <a:lstStyle/>
          <a:p>
            <a:pPr lvl="0"/>
            <a:endParaRPr lang="en-US"/>
          </a:p>
        </p:txBody>
      </p:sp>
      <p:sp>
        <p:nvSpPr>
          <p:cNvPr id="1027" name="Google Shape;7;p1"/>
          <p:cNvSpPr txBox="1">
            <a:spLocks noGrp="1"/>
          </p:cNvSpPr>
          <p:nvPr>
            <p:ph type="body"/>
          </p:nvPr>
        </p:nvSpPr>
        <p:spPr>
          <a:xfrm>
            <a:off x="712788" y="1152525"/>
            <a:ext cx="7718425" cy="3416300"/>
          </a:xfrm>
          <a:prstGeom prst="rect">
            <a:avLst/>
          </a:prstGeom>
          <a:noFill/>
          <a:ln w="9525">
            <a:noFill/>
          </a:ln>
        </p:spPr>
        <p:txBody>
          <a:bodyPr wrap="square" lIns="91425" tIns="91425" rIns="91425" bIns="91425" anchor="t" anchorCtr="0"/>
          <a:lstStyle/>
          <a:p>
            <a:pPr lvl="0"/>
            <a:endParaRPr lang="en-US"/>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microsoft.com/office/2007/relationships/media" Target="../media/media2.mkv"/><Relationship Id="rId7" Type="http://schemas.openxmlformats.org/officeDocument/2006/relationships/image" Target="../media/image5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5" Type="http://schemas.openxmlformats.org/officeDocument/2006/relationships/slideLayout" Target="../slideLayouts/slideLayout2.xml"/><Relationship Id="rId4" Type="http://schemas.openxmlformats.org/officeDocument/2006/relationships/video" Target="../media/media2.mkv"/></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hyperlink" Target="https://www.pexels.com/" TargetMode="External"/><Relationship Id="rId1" Type="http://schemas.openxmlformats.org/officeDocument/2006/relationships/slideLayout" Target="../slideLayouts/slideLayout2.xml"/><Relationship Id="rId6" Type="http://schemas.openxmlformats.org/officeDocument/2006/relationships/hyperlink" Target="https://www.quora.com/How-can-I-convert-a-research-paper-to-a-deep-learning-model" TargetMode="External"/><Relationship Id="rId5" Type="http://schemas.openxmlformats.org/officeDocument/2006/relationships/hyperlink" Target="https://www.sciencedirect.com/science/article/pii/S1110016820304907" TargetMode="External"/><Relationship Id="rId4" Type="http://schemas.openxmlformats.org/officeDocument/2006/relationships/hyperlink" Target="https://color.adobe.com/create/color-whee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662238"/>
            <a:ext cx="7797800" cy="473075"/>
          </a:xfrm>
        </p:spPr>
        <p:txBody>
          <a:bodyPr wrap="square" lIns="91425" tIns="91425" rIns="91425" bIns="91425" anchor="ctr" anchorCtr="0">
            <a:noAutofit/>
          </a:bodyPr>
          <a:lstStyle/>
          <a:p>
            <a:pPr>
              <a:buClr>
                <a:schemeClr val="tx1"/>
              </a:buClr>
              <a:buFont typeface="Arial" panose="020B0604020202020204"/>
              <a:buNone/>
            </a:pPr>
            <a:r>
              <a:rPr lang="en-GB" altLang="en-US" sz="2600" dirty="0">
                <a:solidFill>
                  <a:srgbClr val="1C365F"/>
                </a:solidFill>
                <a:latin typeface="Arial" panose="020B0604020202020204" pitchFamily="34" charset="0"/>
                <a:ea typeface="Arial" panose="020B0604020202020204"/>
                <a:cs typeface="Arial" panose="020B0604020202020204" pitchFamily="34" charset="0"/>
                <a:sym typeface="Share Tech"/>
              </a:rPr>
              <a:t>UNDER SUPERVISION</a:t>
            </a:r>
            <a:br>
              <a:rPr lang="en-GB" altLang="en-US" sz="3600" dirty="0">
                <a:solidFill>
                  <a:srgbClr val="1C365F"/>
                </a:solidFill>
                <a:latin typeface="Arial" panose="020B0604020202020204" pitchFamily="34" charset="0"/>
                <a:ea typeface="Arial" panose="020B0604020202020204"/>
                <a:cs typeface="Arial" panose="020B0604020202020204" pitchFamily="34" charset="0"/>
                <a:sym typeface="Share Tech"/>
              </a:rPr>
            </a:br>
            <a:endParaRPr lang="en-US" altLang="zh-CN" sz="3600" dirty="0">
              <a:solidFill>
                <a:srgbClr val="1C365F"/>
              </a:solidFill>
              <a:latin typeface="Arial" panose="020B0604020202020204" pitchFamily="34" charset="0"/>
              <a:ea typeface="ADLaM Display" pitchFamily="2" charset="0"/>
              <a:cs typeface="Arial" panose="020B0604020202020204" pitchFamily="34" charset="0"/>
              <a:sym typeface="Poppins" panose="00000500000000000000"/>
            </a:endParaRPr>
          </a:p>
        </p:txBody>
      </p:sp>
      <p:sp>
        <p:nvSpPr>
          <p:cNvPr id="3" name="TextBox 2"/>
          <p:cNvSpPr txBox="1"/>
          <p:nvPr/>
        </p:nvSpPr>
        <p:spPr>
          <a:xfrm>
            <a:off x="4572000" y="3267075"/>
            <a:ext cx="4137025" cy="674688"/>
          </a:xfrm>
          <a:prstGeom prst="rect">
            <a:avLst/>
          </a:prstGeom>
          <a:noFill/>
        </p:spPr>
        <p:txBody>
          <a:bodyPr wrap="square" rtlCol="0">
            <a:spAutoFit/>
          </a:bodyPr>
          <a:lstStyle/>
          <a:p>
            <a:pPr marR="0" algn="just" fontAlgn="t">
              <a:spcBef>
                <a:spcPts val="0"/>
              </a:spcBef>
              <a:spcAft>
                <a:spcPts val="0"/>
              </a:spcAft>
            </a:pPr>
            <a:r>
              <a:rPr lang="en-GB" b="1" noProof="1">
                <a:solidFill>
                  <a:schemeClr val="dk1"/>
                </a:solidFill>
                <a:latin typeface="Arial" panose="020B0604020202020204" pitchFamily="34" charset="0"/>
                <a:ea typeface="Arial" panose="020B0604020202020204"/>
                <a:cs typeface="Arial" panose="020B0604020202020204" pitchFamily="34" charset="0"/>
                <a:sym typeface="Golos Text" panose="020B0503020202020204"/>
              </a:rPr>
              <a:t>Eng. Rofida Abd El-Hafez Mohamed</a:t>
            </a:r>
            <a:endParaRPr lang="en-US" noProof="1">
              <a:solidFill>
                <a:schemeClr val="dk1"/>
              </a:solidFill>
              <a:latin typeface="Arial" panose="020B0604020202020204" pitchFamily="34" charset="0"/>
              <a:cs typeface="Arial" panose="020B0604020202020204" pitchFamily="34" charset="0"/>
              <a:sym typeface="Golos Text" panose="020B0503020202020204"/>
            </a:endParaRPr>
          </a:p>
          <a:p>
            <a:pPr marR="0" algn="just" fontAlgn="t">
              <a:spcBef>
                <a:spcPts val="0"/>
              </a:spcBef>
              <a:spcAft>
                <a:spcPts val="0"/>
              </a:spcAft>
            </a:pPr>
            <a:r>
              <a:rPr lang="en-GB" sz="1200" noProof="1">
                <a:solidFill>
                  <a:schemeClr val="dk1"/>
                </a:solidFill>
                <a:latin typeface="Arial" panose="020B0604020202020204" pitchFamily="34" charset="0"/>
                <a:ea typeface="Arial" panose="020B0604020202020204"/>
                <a:cs typeface="Arial" panose="020B0604020202020204" pitchFamily="34" charset="0"/>
                <a:sym typeface="Golos Text" panose="020B0503020202020204"/>
              </a:rPr>
              <a:t>Teacher Assistant, Department of Information Technology at Egyptian E-Learning University (EELU)</a:t>
            </a:r>
            <a:endParaRPr lang="en-US" sz="1200" noProof="1">
              <a:solidFill>
                <a:schemeClr val="dk1"/>
              </a:solidFill>
              <a:latin typeface="Arial" panose="020B0604020202020204" pitchFamily="34" charset="0"/>
              <a:cs typeface="Arial" panose="020B0604020202020204" pitchFamily="34" charset="0"/>
              <a:sym typeface="Golos Text" panose="020B0503020202020204"/>
            </a:endParaRPr>
          </a:p>
        </p:txBody>
      </p:sp>
      <p:sp>
        <p:nvSpPr>
          <p:cNvPr id="4" name="TextBox 3"/>
          <p:cNvSpPr txBox="1"/>
          <p:nvPr/>
        </p:nvSpPr>
        <p:spPr>
          <a:xfrm>
            <a:off x="549275" y="3235325"/>
            <a:ext cx="3900488" cy="708025"/>
          </a:xfrm>
          <a:prstGeom prst="rect">
            <a:avLst/>
          </a:prstGeom>
          <a:noFill/>
        </p:spPr>
        <p:txBody>
          <a:bodyPr wrap="square" rtlCol="0">
            <a:spAutoFit/>
          </a:bodyPr>
          <a:lstStyle/>
          <a:p>
            <a:pPr marR="0" algn="just" fontAlgn="auto">
              <a:spcBef>
                <a:spcPts val="0"/>
              </a:spcBef>
              <a:spcAft>
                <a:spcPts val="0"/>
              </a:spcAft>
              <a:buClr>
                <a:srgbClr val="000000"/>
              </a:buClr>
              <a:buSzPts val="1200"/>
              <a:buFont typeface="Arial" panose="020B0604020202020204"/>
              <a:buNone/>
            </a:pPr>
            <a:r>
              <a:rPr lang="en-US" b="1" noProof="1">
                <a:solidFill>
                  <a:schemeClr val="dk1"/>
                </a:solidFill>
                <a:latin typeface="Arial" panose="020B0604020202020204" pitchFamily="34" charset="0"/>
                <a:ea typeface="Arial" panose="020B0604020202020204"/>
                <a:cs typeface="Arial" panose="020B0604020202020204" pitchFamily="34" charset="0"/>
                <a:sym typeface="Cairo"/>
              </a:rPr>
              <a:t>Dr. Safi  Ibrahim </a:t>
            </a:r>
            <a:r>
              <a:rPr lang="en-US" sz="1600" b="1" cap="none" noProof="1">
                <a:solidFill>
                  <a:srgbClr val="FF0000"/>
                </a:solidFill>
                <a:latin typeface="Arial" panose="020B0604020202020204" pitchFamily="34" charset="0"/>
                <a:ea typeface="Cairo"/>
                <a:cs typeface="Arial" panose="020B0604020202020204" pitchFamily="34" charset="0"/>
                <a:sym typeface="Cairo"/>
              </a:rPr>
              <a:t>           </a:t>
            </a:r>
          </a:p>
          <a:p>
            <a:pPr marR="0" algn="just" fontAlgn="auto">
              <a:spcBef>
                <a:spcPts val="0"/>
              </a:spcBef>
              <a:spcAft>
                <a:spcPts val="0"/>
              </a:spcAft>
              <a:buClr>
                <a:srgbClr val="000000"/>
              </a:buClr>
              <a:buSzPts val="1200"/>
              <a:buFont typeface="Arial" panose="020B0604020202020204"/>
              <a:buNone/>
            </a:pPr>
            <a:r>
              <a:rPr lang="en-US" sz="1200" noProof="1">
                <a:solidFill>
                  <a:schemeClr val="dk1"/>
                </a:solidFill>
                <a:latin typeface="Arial" panose="020B0604020202020204" pitchFamily="34" charset="0"/>
                <a:ea typeface="Arial" panose="020B0604020202020204"/>
                <a:cs typeface="Arial" panose="020B0604020202020204" pitchFamily="34" charset="0"/>
                <a:sym typeface="Cairo"/>
              </a:rPr>
              <a:t>Lecturer, Department of Information Technology at Egyptian E-Learning University (EELU)</a:t>
            </a:r>
            <a:endParaRPr lang="en-US" sz="1200" noProof="1">
              <a:solidFill>
                <a:schemeClr val="dk1"/>
              </a:solidFill>
              <a:latin typeface="Arial" panose="020B0604020202020204" pitchFamily="34" charset="0"/>
              <a:cs typeface="Arial" panose="020B0604020202020204" pitchFamily="34" charset="0"/>
              <a:sym typeface="Cairo"/>
            </a:endParaRPr>
          </a:p>
        </p:txBody>
      </p:sp>
      <p:pic>
        <p:nvPicPr>
          <p:cNvPr id="19460" name="Picture 4" descr="A black background with blue writing&#10;&#10;Description automatically generated"/>
          <p:cNvPicPr>
            <a:picLocks noChangeAspect="1"/>
          </p:cNvPicPr>
          <p:nvPr/>
        </p:nvPicPr>
        <p:blipFill>
          <a:blip r:embed="rId2"/>
          <a:stretch>
            <a:fillRect/>
          </a:stretch>
        </p:blipFill>
        <p:spPr>
          <a:xfrm>
            <a:off x="74613" y="213043"/>
            <a:ext cx="2265362" cy="695325"/>
          </a:xfrm>
          <a:prstGeom prst="rect">
            <a:avLst/>
          </a:prstGeom>
          <a:noFill/>
          <a:ln w="9525">
            <a:noFill/>
          </a:ln>
        </p:spPr>
      </p:pic>
      <p:pic>
        <p:nvPicPr>
          <p:cNvPr id="19461" name="Picture 6" descr="A colorful logo with a black background&#10;&#10;Description automatically generated"/>
          <p:cNvPicPr>
            <a:picLocks noChangeAspect="1"/>
          </p:cNvPicPr>
          <p:nvPr/>
        </p:nvPicPr>
        <p:blipFill>
          <a:blip r:embed="rId3"/>
          <a:stretch>
            <a:fillRect/>
          </a:stretch>
        </p:blipFill>
        <p:spPr>
          <a:xfrm>
            <a:off x="3654425" y="646113"/>
            <a:ext cx="1835150" cy="183515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Google Shape;732;p38"/>
          <p:cNvSpPr txBox="1">
            <a:spLocks noGrp="1"/>
          </p:cNvSpPr>
          <p:nvPr>
            <p:ph type="title"/>
          </p:nvPr>
        </p:nvSpPr>
        <p:spPr>
          <a:xfrm>
            <a:off x="2481263" y="2571750"/>
            <a:ext cx="4805363" cy="846138"/>
          </a:xfrm>
        </p:spPr>
        <p:txBody>
          <a:bodyPr wrap="square" lIns="91425" tIns="91425" rIns="91425" bIns="91425" anchor="b" anchorCtr="0">
            <a:noAutofit/>
          </a:bodyPr>
          <a:lstStyle/>
          <a:p>
            <a:pPr marL="0" marR="0" indent="0" algn="l"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US" sz="5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Related works</a:t>
            </a:r>
          </a:p>
        </p:txBody>
      </p:sp>
      <p:sp>
        <p:nvSpPr>
          <p:cNvPr id="733" name="Google Shape;733;p38"/>
          <p:cNvSpPr txBox="1">
            <a:spLocks noGrp="1"/>
          </p:cNvSpPr>
          <p:nvPr>
            <p:ph type="title"/>
          </p:nvPr>
        </p:nvSpPr>
        <p:spPr>
          <a:xfrm>
            <a:off x="3517900" y="1311275"/>
            <a:ext cx="2108200" cy="1104900"/>
          </a:xfrm>
        </p:spPr>
        <p:txBody>
          <a:bodyPr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GB" sz="5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02.</a:t>
            </a:r>
          </a:p>
        </p:txBody>
      </p:sp>
      <p:grpSp>
        <p:nvGrpSpPr>
          <p:cNvPr id="31747" name="Google Shape;735;p38"/>
          <p:cNvGrpSpPr/>
          <p:nvPr/>
        </p:nvGrpSpPr>
        <p:grpSpPr>
          <a:xfrm>
            <a:off x="7226300" y="379413"/>
            <a:ext cx="636588" cy="1625600"/>
            <a:chOff x="7836032" y="303820"/>
            <a:chExt cx="636174" cy="1624496"/>
          </a:xfrm>
        </p:grpSpPr>
        <p:sp>
          <p:nvSpPr>
            <p:cNvPr id="31748" name="Google Shape;736;p38"/>
            <p:cNvSpPr/>
            <p:nvPr/>
          </p:nvSpPr>
          <p:spPr>
            <a:xfrm>
              <a:off x="7836032" y="6578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31749" name="Google Shape;737;p38"/>
            <p:cNvGrpSpPr/>
            <p:nvPr/>
          </p:nvGrpSpPr>
          <p:grpSpPr>
            <a:xfrm>
              <a:off x="8085413" y="303820"/>
              <a:ext cx="137400" cy="886196"/>
              <a:chOff x="6358900" y="-690717"/>
              <a:chExt cx="137400" cy="886196"/>
            </a:xfrm>
          </p:grpSpPr>
          <p:sp>
            <p:nvSpPr>
              <p:cNvPr id="31750" name="Google Shape;738;p3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1751" name="Google Shape;739;p3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1752" name="Google Shape;740;p3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1753" name="Google Shape;741;p3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grpSp>
        <p:nvGrpSpPr>
          <p:cNvPr id="31754" name="Google Shape;742;p38"/>
          <p:cNvGrpSpPr/>
          <p:nvPr/>
        </p:nvGrpSpPr>
        <p:grpSpPr>
          <a:xfrm rot="-5400000">
            <a:off x="344488" y="915988"/>
            <a:ext cx="639762" cy="385762"/>
            <a:chOff x="7069949" y="2870914"/>
            <a:chExt cx="978000" cy="588969"/>
          </a:xfrm>
        </p:grpSpPr>
        <p:cxnSp>
          <p:nvCxnSpPr>
            <p:cNvPr id="31755" name="Google Shape;743;p38"/>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31756" name="Google Shape;744;p38"/>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31757" name="Google Shape;745;p38"/>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31758" name="Google Shape;746;p38"/>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3" name="Google Shape;721;p37"/>
          <p:cNvGrpSpPr/>
          <p:nvPr/>
        </p:nvGrpSpPr>
        <p:grpSpPr>
          <a:xfrm>
            <a:off x="6262688" y="-279400"/>
            <a:ext cx="1212850" cy="1270000"/>
            <a:chOff x="4776087" y="-282352"/>
            <a:chExt cx="1212380" cy="1270431"/>
          </a:xfrm>
        </p:grpSpPr>
        <p:sp>
          <p:nvSpPr>
            <p:cNvPr id="33794" name="Google Shape;722;p37"/>
            <p:cNvSpPr/>
            <p:nvPr/>
          </p:nvSpPr>
          <p:spPr>
            <a:xfrm flipH="1">
              <a:off x="4776087" y="-282352"/>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accent1"/>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33795" name="Google Shape;723;p37"/>
            <p:cNvGrpSpPr/>
            <p:nvPr/>
          </p:nvGrpSpPr>
          <p:grpSpPr>
            <a:xfrm rot="5400000">
              <a:off x="5476669" y="-90242"/>
              <a:ext cx="137400" cy="886196"/>
              <a:chOff x="6358900" y="-690717"/>
              <a:chExt cx="137400" cy="886196"/>
            </a:xfrm>
          </p:grpSpPr>
          <p:sp>
            <p:nvSpPr>
              <p:cNvPr id="33796" name="Google Shape;724;p37"/>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3797" name="Google Shape;725;p37"/>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3798" name="Google Shape;726;p37"/>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3799" name="Google Shape;727;p37"/>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sp>
        <p:nvSpPr>
          <p:cNvPr id="33800" name="Google Shape;304;p27"/>
          <p:cNvSpPr txBox="1"/>
          <p:nvPr/>
        </p:nvSpPr>
        <p:spPr>
          <a:xfrm>
            <a:off x="935038" y="1200150"/>
            <a:ext cx="2128837" cy="354013"/>
          </a:xfrm>
          <a:prstGeom prst="rect">
            <a:avLst/>
          </a:prstGeom>
          <a:noFill/>
          <a:ln w="9525">
            <a:noFill/>
          </a:ln>
        </p:spPr>
        <p:txBody>
          <a:bodyPr wrap="square" lIns="91425" tIns="91425" rIns="91425" bIns="91425" anchor="b" anchorCtr="0"/>
          <a:lstStyle/>
          <a:p>
            <a:pPr>
              <a:buFont typeface="Fira Sans Condensed Medium" panose="020B0603050000020004"/>
              <a:buNone/>
            </a:pPr>
            <a:r>
              <a:rPr lang="en-GB" altLang="en-US" sz="1600" b="1" dirty="0" err="1">
                <a:solidFill>
                  <a:srgbClr val="669CD3"/>
                </a:solidFill>
                <a:latin typeface="Arial" panose="020B0604020202020204" pitchFamily="34" charset="0"/>
                <a:ea typeface="Poppins" panose="00000500000000000000"/>
                <a:cs typeface="Arial" panose="020B0604020202020204" pitchFamily="34" charset="0"/>
                <a:sym typeface="Poppins" panose="00000500000000000000"/>
              </a:rPr>
              <a:t>MaharaTech</a:t>
            </a:r>
            <a:r>
              <a:rPr lang="en-GB" altLang="en-US" sz="1600" b="1" dirty="0">
                <a:solidFill>
                  <a:srgbClr val="669CD3"/>
                </a:solidFill>
                <a:latin typeface="Arial" panose="020B0604020202020204" pitchFamily="34" charset="0"/>
                <a:ea typeface="Poppins" panose="00000500000000000000"/>
                <a:cs typeface="Arial" panose="020B0604020202020204" pitchFamily="34" charset="0"/>
                <a:sym typeface="Poppins" panose="00000500000000000000"/>
              </a:rPr>
              <a:t> :</a:t>
            </a:r>
            <a:br>
              <a:rPr lang="en-GB" altLang="en-US" sz="1200" b="1" dirty="0">
                <a:solidFill>
                  <a:srgbClr val="1C365F"/>
                </a:solidFill>
                <a:latin typeface="Arial" panose="020B0604020202020204" pitchFamily="34" charset="0"/>
                <a:ea typeface="Poppins" panose="00000500000000000000"/>
                <a:cs typeface="Arial" panose="020B0604020202020204" pitchFamily="34" charset="0"/>
                <a:sym typeface="Poppins" panose="00000500000000000000"/>
              </a:rPr>
            </a:br>
            <a:r>
              <a:rPr lang="en-GB" altLang="en-US" sz="1600" b="1" dirty="0">
                <a:solidFill>
                  <a:srgbClr val="1C365F"/>
                </a:solidFill>
                <a:latin typeface="Arial" panose="020B0604020202020204" pitchFamily="34" charset="0"/>
                <a:ea typeface="Poppins" panose="00000500000000000000"/>
                <a:cs typeface="Arial" panose="020B0604020202020204" pitchFamily="34" charset="0"/>
                <a:sym typeface="Poppins" panose="00000500000000000000"/>
              </a:rPr>
              <a:t>     </a:t>
            </a:r>
          </a:p>
        </p:txBody>
      </p:sp>
      <p:sp>
        <p:nvSpPr>
          <p:cNvPr id="4" name="Google Shape;305;p27"/>
          <p:cNvSpPr txBox="1">
            <a:spLocks noGrp="1"/>
          </p:cNvSpPr>
          <p:nvPr>
            <p:ph type="subTitle" idx="1"/>
          </p:nvPr>
        </p:nvSpPr>
        <p:spPr>
          <a:xfrm>
            <a:off x="532130" y="1312545"/>
            <a:ext cx="3787140" cy="1511300"/>
          </a:xfrm>
        </p:spPr>
        <p:txBody>
          <a:bodyPr wrap="square" lIns="91425" tIns="91425" rIns="91425" bIns="91425" anchor="t" anchorCtr="0">
            <a:noAutofit/>
          </a:bodyPr>
          <a:lstStyle/>
          <a:p>
            <a:pPr marL="457200" marR="0" lvl="0" indent="-342900" algn="just" defTabSz="914400" rtl="0" eaLnBrk="1" fontAlgn="auto" latinLnBrk="0" hangingPunct="1">
              <a:lnSpc>
                <a:spcPct val="100000"/>
              </a:lnSpc>
              <a:spcBef>
                <a:spcPts val="0"/>
              </a:spcBef>
              <a:spcAft>
                <a:spcPts val="0"/>
              </a:spcAft>
              <a:buClr>
                <a:schemeClr val="dk1"/>
              </a:buClr>
              <a:buSzPts val="1000"/>
              <a:buFont typeface="Golos Text" panose="020B0503020202020204"/>
              <a:buNone/>
            </a:pPr>
            <a:r>
              <a:rPr kumimoji="0" lang="en-GB"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rPr>
              <a:t>ITI online learning platform, serves</a:t>
            </a:r>
            <a:endParaRPr kumimoji="0"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endParaRPr>
          </a:p>
          <a:p>
            <a:pPr marL="457200" marR="0" lvl="0" indent="-342900" algn="just" defTabSz="914400" rtl="0" eaLnBrk="1" fontAlgn="auto" latinLnBrk="0" hangingPunct="1">
              <a:lnSpc>
                <a:spcPct val="100000"/>
              </a:lnSpc>
              <a:spcBef>
                <a:spcPts val="0"/>
              </a:spcBef>
              <a:spcAft>
                <a:spcPts val="0"/>
              </a:spcAft>
              <a:buClr>
                <a:schemeClr val="dk1"/>
              </a:buClr>
              <a:buSzPts val="1000"/>
              <a:buFont typeface="Golos Text" panose="020B0503020202020204"/>
              <a:buNone/>
            </a:pPr>
            <a:r>
              <a:rPr kumimoji="0" lang="en-GB"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rPr>
              <a:t>as a vital training arm of the</a:t>
            </a:r>
            <a:endParaRPr kumimoji="0"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endParaRPr>
          </a:p>
          <a:p>
            <a:pPr marL="457200" marR="0" lvl="0" indent="-342900" algn="just" defTabSz="914400" rtl="0" eaLnBrk="1" fontAlgn="auto" latinLnBrk="0" hangingPunct="1">
              <a:lnSpc>
                <a:spcPct val="100000"/>
              </a:lnSpc>
              <a:spcBef>
                <a:spcPts val="0"/>
              </a:spcBef>
              <a:spcAft>
                <a:spcPts val="0"/>
              </a:spcAft>
              <a:buClr>
                <a:schemeClr val="dk1"/>
              </a:buClr>
              <a:buSzPts val="1000"/>
              <a:buFont typeface="Golos Text" panose="020B0503020202020204"/>
              <a:buNone/>
            </a:pPr>
            <a:r>
              <a:rPr kumimoji="0" lang="en-GB"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rPr>
              <a:t>Ministry of  Communication and</a:t>
            </a:r>
            <a:endParaRPr kumimoji="0"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endParaRPr>
          </a:p>
          <a:p>
            <a:pPr marL="457200" marR="0" lvl="0" indent="-342900" algn="just" defTabSz="914400" rtl="0" eaLnBrk="1" fontAlgn="auto" latinLnBrk="0" hangingPunct="1">
              <a:lnSpc>
                <a:spcPct val="100000"/>
              </a:lnSpc>
              <a:spcBef>
                <a:spcPts val="0"/>
              </a:spcBef>
              <a:spcAft>
                <a:spcPts val="0"/>
              </a:spcAft>
              <a:buClr>
                <a:schemeClr val="dk1"/>
              </a:buClr>
              <a:buSzPts val="1000"/>
              <a:buFont typeface="Golos Text" panose="020B0503020202020204"/>
              <a:buNone/>
            </a:pPr>
            <a:r>
              <a:rPr kumimoji="0" lang="en-GB"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rPr>
              <a:t>Information Technology, providing</a:t>
            </a:r>
            <a:endParaRPr kumimoji="0"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endParaRPr>
          </a:p>
          <a:p>
            <a:pPr marL="457200" marR="0" lvl="0" indent="-342900" algn="just" defTabSz="914400" rtl="0" eaLnBrk="1" fontAlgn="auto" latinLnBrk="0" hangingPunct="1">
              <a:lnSpc>
                <a:spcPct val="100000"/>
              </a:lnSpc>
              <a:spcBef>
                <a:spcPts val="0"/>
              </a:spcBef>
              <a:spcAft>
                <a:spcPts val="0"/>
              </a:spcAft>
              <a:buClr>
                <a:schemeClr val="dk1"/>
              </a:buClr>
              <a:buSzPts val="1000"/>
              <a:buFont typeface="Golos Text" panose="020B0503020202020204"/>
              <a:buNone/>
            </a:pPr>
            <a:r>
              <a:rPr kumimoji="0" lang="en-GB"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rPr>
              <a:t>scholarships and free access to IT</a:t>
            </a:r>
            <a:endParaRPr kumimoji="0"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endParaRPr>
          </a:p>
          <a:p>
            <a:pPr marL="457200" marR="0" lvl="0" indent="-342900" algn="just" defTabSz="914400" rtl="0" eaLnBrk="1" fontAlgn="auto" latinLnBrk="0" hangingPunct="1">
              <a:lnSpc>
                <a:spcPct val="100000"/>
              </a:lnSpc>
              <a:spcBef>
                <a:spcPts val="0"/>
              </a:spcBef>
              <a:spcAft>
                <a:spcPts val="0"/>
              </a:spcAft>
              <a:buClr>
                <a:schemeClr val="dk1"/>
              </a:buClr>
              <a:buSzPts val="1000"/>
              <a:buFont typeface="Golos Text" panose="020B0503020202020204"/>
              <a:buNone/>
            </a:pPr>
            <a:r>
              <a:rPr kumimoji="0" lang="en-GB"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rPr>
              <a:t>online learning. </a:t>
            </a:r>
            <a:endParaRPr kumimoji="0" sz="16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endParaRPr>
          </a:p>
          <a:p>
            <a:pPr marL="0" marR="0" lvl="0" indent="0" algn="just" defTabSz="914400" rtl="0" eaLnBrk="1" fontAlgn="auto" latinLnBrk="0" hangingPunct="1">
              <a:lnSpc>
                <a:spcPct val="100000"/>
              </a:lnSpc>
              <a:spcBef>
                <a:spcPts val="0"/>
              </a:spcBef>
              <a:spcAft>
                <a:spcPts val="0"/>
              </a:spcAft>
              <a:buClr>
                <a:schemeClr val="dk1"/>
              </a:buClr>
              <a:buSzPts val="1000"/>
              <a:buFont typeface="Golos Text" panose="020B0503020202020204"/>
              <a:buNone/>
            </a:pPr>
            <a:endParaRPr kumimoji="0" sz="12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endParaRPr>
          </a:p>
          <a:p>
            <a:pPr marL="0" marR="0" lvl="0" indent="0" algn="just" defTabSz="914400" rtl="0" eaLnBrk="1" fontAlgn="auto" latinLnBrk="0" hangingPunct="1">
              <a:lnSpc>
                <a:spcPct val="100000"/>
              </a:lnSpc>
              <a:spcBef>
                <a:spcPts val="0"/>
              </a:spcBef>
              <a:spcAft>
                <a:spcPts val="0"/>
              </a:spcAft>
              <a:buClr>
                <a:schemeClr val="dk1"/>
              </a:buClr>
              <a:buSzPts val="1000"/>
              <a:buFont typeface="Golos Text" panose="020B0503020202020204"/>
              <a:buNone/>
            </a:pPr>
            <a:endParaRPr kumimoji="0" sz="1200" b="0" i="0" u="none" strike="noStrike" kern="0" cap="none" spc="0" normalizeH="0" baseline="0" noProof="1">
              <a:solidFill>
                <a:srgbClr val="1C365F"/>
              </a:solidFill>
              <a:latin typeface="Arial" panose="020B0604020202020204" pitchFamily="34" charset="0"/>
              <a:ea typeface="Cairo"/>
              <a:cs typeface="Arial" panose="020B0604020202020204" pitchFamily="34" charset="0"/>
              <a:sym typeface="Cairo"/>
            </a:endParaRPr>
          </a:p>
        </p:txBody>
      </p:sp>
      <p:sp>
        <p:nvSpPr>
          <p:cNvPr id="33802" name="Google Shape;306;p27"/>
          <p:cNvSpPr txBox="1"/>
          <p:nvPr/>
        </p:nvSpPr>
        <p:spPr>
          <a:xfrm>
            <a:off x="5186363" y="1128713"/>
            <a:ext cx="1958975" cy="498475"/>
          </a:xfrm>
          <a:prstGeom prst="rect">
            <a:avLst/>
          </a:prstGeom>
          <a:noFill/>
          <a:ln w="9525">
            <a:noFill/>
          </a:ln>
        </p:spPr>
        <p:txBody>
          <a:bodyPr wrap="square" lIns="91425" tIns="91425" rIns="91425" bIns="91425" anchor="b" anchorCtr="0"/>
          <a:lstStyle/>
          <a:p>
            <a:pPr>
              <a:buClrTx/>
              <a:buFontTx/>
            </a:pPr>
            <a:r>
              <a:rPr lang="en-GB" altLang="en-US" sz="1600" b="1" dirty="0">
                <a:solidFill>
                  <a:srgbClr val="1C365F"/>
                </a:solidFill>
                <a:latin typeface="Arial" panose="020B0604020202020204" pitchFamily="34" charset="0"/>
                <a:ea typeface="Cairo"/>
                <a:cs typeface="Arial" panose="020B0604020202020204" pitchFamily="34" charset="0"/>
                <a:sym typeface="Cairo"/>
              </a:rPr>
              <a:t> </a:t>
            </a:r>
            <a:br>
              <a:rPr lang="en-GB" altLang="en-US" sz="1600" b="1" dirty="0">
                <a:solidFill>
                  <a:srgbClr val="1C365F"/>
                </a:solidFill>
                <a:latin typeface="Arial" panose="020B0604020202020204" pitchFamily="34" charset="0"/>
                <a:ea typeface="Cairo"/>
                <a:cs typeface="Arial" panose="020B0604020202020204" pitchFamily="34" charset="0"/>
                <a:sym typeface="Cairo"/>
              </a:rPr>
            </a:br>
            <a:r>
              <a:rPr lang="en-GB" altLang="en-US" sz="1600" b="1" dirty="0" err="1">
                <a:solidFill>
                  <a:srgbClr val="1C365F"/>
                </a:solidFill>
                <a:latin typeface="Arial" panose="020B0604020202020204" pitchFamily="34" charset="0"/>
                <a:ea typeface="Cairo"/>
                <a:cs typeface="Arial" panose="020B0604020202020204" pitchFamily="34" charset="0"/>
                <a:sym typeface="Cairo"/>
              </a:rPr>
              <a:t>Itrax</a:t>
            </a:r>
            <a:r>
              <a:rPr lang="en-GB" altLang="en-US" sz="1600" b="1" dirty="0">
                <a:solidFill>
                  <a:srgbClr val="1C365F"/>
                </a:solidFill>
                <a:latin typeface="Arial" panose="020B0604020202020204" pitchFamily="34" charset="0"/>
                <a:ea typeface="Cairo"/>
                <a:cs typeface="Arial" panose="020B0604020202020204" pitchFamily="34" charset="0"/>
                <a:sym typeface="Cairo"/>
              </a:rPr>
              <a:t> Academy :</a:t>
            </a:r>
            <a:br>
              <a:rPr lang="en-GB" altLang="en-US" sz="1200" dirty="0">
                <a:solidFill>
                  <a:srgbClr val="1C365F"/>
                </a:solidFill>
                <a:latin typeface="Arial" panose="020B0604020202020204" pitchFamily="34" charset="0"/>
                <a:ea typeface="Cairo"/>
                <a:cs typeface="Arial" panose="020B0604020202020204" pitchFamily="34" charset="0"/>
                <a:sym typeface="Cairo"/>
              </a:rPr>
            </a:br>
            <a:endParaRPr lang="en-GB" altLang="en-US" sz="1600" dirty="0">
              <a:solidFill>
                <a:srgbClr val="1C365F"/>
              </a:solidFill>
              <a:latin typeface="Arial" panose="020B0604020202020204" pitchFamily="34" charset="0"/>
              <a:ea typeface="Cairo"/>
              <a:cs typeface="Arial" panose="020B0604020202020204" pitchFamily="34" charset="0"/>
              <a:sym typeface="Cairo"/>
            </a:endParaRPr>
          </a:p>
        </p:txBody>
      </p:sp>
      <p:sp>
        <p:nvSpPr>
          <p:cNvPr id="33803" name="Google Shape;307;p27"/>
          <p:cNvSpPr txBox="1"/>
          <p:nvPr/>
        </p:nvSpPr>
        <p:spPr>
          <a:xfrm>
            <a:off x="5353050" y="1246188"/>
            <a:ext cx="2738438" cy="1336675"/>
          </a:xfrm>
          <a:prstGeom prst="rect">
            <a:avLst/>
          </a:prstGeom>
          <a:noFill/>
          <a:ln w="9525">
            <a:noFill/>
          </a:ln>
        </p:spPr>
        <p:txBody>
          <a:bodyPr wrap="square" lIns="91425" tIns="91425" rIns="91425" bIns="91425" anchor="t" anchorCtr="0"/>
          <a:lstStyle/>
          <a:p>
            <a:pPr algn="just"/>
            <a:endParaRPr lang="en-US" altLang="zh-CN" sz="1200" dirty="0">
              <a:solidFill>
                <a:srgbClr val="1C365F"/>
              </a:solidFill>
              <a:latin typeface="Arial" panose="020B0604020202020204" pitchFamily="34" charset="0"/>
              <a:ea typeface="Cairo"/>
              <a:cs typeface="Arial" panose="020B0604020202020204" pitchFamily="34" charset="0"/>
              <a:sym typeface="Cairo"/>
            </a:endParaRPr>
          </a:p>
          <a:p>
            <a:pPr algn="just"/>
            <a:r>
              <a:rPr lang="en-GB" sz="1600" kern="0" dirty="0">
                <a:solidFill>
                  <a:srgbClr val="1C365F"/>
                </a:solidFill>
                <a:latin typeface="Arial" panose="020B0604020202020204" pitchFamily="34" charset="0"/>
                <a:ea typeface="Cairo"/>
                <a:cs typeface="Arial" panose="020B0604020202020204" pitchFamily="34" charset="0"/>
                <a:sym typeface="Cairo"/>
              </a:rPr>
              <a:t>Its programming academy to study any topic, anytime and explore thousands of courses.</a:t>
            </a:r>
          </a:p>
          <a:p>
            <a:pPr algn="just"/>
            <a:endParaRPr lang="en-US" altLang="zh-CN" sz="1200" dirty="0">
              <a:solidFill>
                <a:srgbClr val="1C365F"/>
              </a:solidFill>
              <a:latin typeface="Arial" panose="020B0604020202020204" pitchFamily="34" charset="0"/>
              <a:ea typeface="Cairo"/>
              <a:cs typeface="Arial" panose="020B0604020202020204" pitchFamily="34" charset="0"/>
              <a:sym typeface="Cairo"/>
            </a:endParaRPr>
          </a:p>
        </p:txBody>
      </p:sp>
      <p:grpSp>
        <p:nvGrpSpPr>
          <p:cNvPr id="33804" name="Google Shape;308;p27"/>
          <p:cNvGrpSpPr/>
          <p:nvPr/>
        </p:nvGrpSpPr>
        <p:grpSpPr>
          <a:xfrm>
            <a:off x="2370138" y="2398713"/>
            <a:ext cx="4594225" cy="1843087"/>
            <a:chOff x="3834069" y="2439811"/>
            <a:chExt cx="2413628" cy="967914"/>
          </a:xfrm>
        </p:grpSpPr>
        <p:grpSp>
          <p:nvGrpSpPr>
            <p:cNvPr id="33805" name="Google Shape;309;p27"/>
            <p:cNvGrpSpPr/>
            <p:nvPr/>
          </p:nvGrpSpPr>
          <p:grpSpPr>
            <a:xfrm>
              <a:off x="4960453" y="2469658"/>
              <a:ext cx="1287244" cy="885527"/>
              <a:chOff x="4960453" y="2469658"/>
              <a:chExt cx="1287244" cy="885527"/>
            </a:xfrm>
          </p:grpSpPr>
          <p:sp>
            <p:nvSpPr>
              <p:cNvPr id="33806" name="Google Shape;310;p27"/>
              <p:cNvSpPr/>
              <p:nvPr/>
            </p:nvSpPr>
            <p:spPr>
              <a:xfrm>
                <a:off x="4960453" y="3257061"/>
                <a:ext cx="1287244" cy="98124"/>
              </a:xfrm>
              <a:custGeom>
                <a:avLst/>
                <a:gdLst/>
                <a:ahLst/>
                <a:cxnLst/>
                <a:rect l="0" t="0" r="0" b="0"/>
                <a:pathLst>
                  <a:path w="42851" h="6286">
                    <a:moveTo>
                      <a:pt x="0" y="1"/>
                    </a:moveTo>
                    <a:lnTo>
                      <a:pt x="0" y="6286"/>
                    </a:lnTo>
                    <a:lnTo>
                      <a:pt x="42851" y="6286"/>
                    </a:lnTo>
                    <a:lnTo>
                      <a:pt x="42851" y="1"/>
                    </a:lnTo>
                    <a:close/>
                  </a:path>
                </a:pathLst>
              </a:custGeom>
              <a:solidFill>
                <a:srgbClr val="1C365F"/>
              </a:solidFill>
              <a:ln w="9525">
                <a:noFill/>
              </a:ln>
            </p:spPr>
            <p:txBody>
              <a:bodyPr/>
              <a:lstStyle/>
              <a:p>
                <a:endParaRPr lang="en-US">
                  <a:latin typeface="Arial" panose="020B0604020202020204" pitchFamily="34" charset="0"/>
                  <a:cs typeface="Arial" panose="020B0604020202020204" pitchFamily="34" charset="0"/>
                </a:endParaRPr>
              </a:p>
            </p:txBody>
          </p:sp>
          <p:sp>
            <p:nvSpPr>
              <p:cNvPr id="33807" name="Google Shape;311;p27"/>
              <p:cNvSpPr/>
              <p:nvPr/>
            </p:nvSpPr>
            <p:spPr>
              <a:xfrm>
                <a:off x="4960454" y="3099580"/>
                <a:ext cx="1051349" cy="98140"/>
              </a:xfrm>
              <a:custGeom>
                <a:avLst/>
                <a:gdLst/>
                <a:ahLst/>
                <a:cxnLst/>
                <a:rect l="0" t="0" r="0" b="0"/>
                <a:pathLst>
                  <a:path w="42851" h="6286">
                    <a:moveTo>
                      <a:pt x="0" y="0"/>
                    </a:moveTo>
                    <a:lnTo>
                      <a:pt x="0" y="6285"/>
                    </a:lnTo>
                    <a:lnTo>
                      <a:pt x="42851" y="6285"/>
                    </a:lnTo>
                    <a:lnTo>
                      <a:pt x="42851" y="0"/>
                    </a:lnTo>
                    <a:close/>
                  </a:path>
                </a:pathLst>
              </a:custGeom>
              <a:solidFill>
                <a:srgbClr val="1C365F"/>
              </a:solidFill>
              <a:ln w="9525">
                <a:noFill/>
              </a:ln>
            </p:spPr>
            <p:txBody>
              <a:bodyPr/>
              <a:lstStyle/>
              <a:p>
                <a:endParaRPr lang="en-US">
                  <a:latin typeface="Arial" panose="020B0604020202020204" pitchFamily="34" charset="0"/>
                  <a:cs typeface="Arial" panose="020B0604020202020204" pitchFamily="34" charset="0"/>
                </a:endParaRPr>
              </a:p>
            </p:txBody>
          </p:sp>
          <p:sp>
            <p:nvSpPr>
              <p:cNvPr id="33808" name="Google Shape;312;p27"/>
              <p:cNvSpPr/>
              <p:nvPr/>
            </p:nvSpPr>
            <p:spPr>
              <a:xfrm>
                <a:off x="4960455" y="2942094"/>
                <a:ext cx="668904" cy="98124"/>
              </a:xfrm>
              <a:custGeom>
                <a:avLst/>
                <a:gdLst/>
                <a:ahLst/>
                <a:cxnLst/>
                <a:rect l="0" t="0" r="0" b="0"/>
                <a:pathLst>
                  <a:path w="42851" h="6286">
                    <a:moveTo>
                      <a:pt x="0" y="1"/>
                    </a:moveTo>
                    <a:lnTo>
                      <a:pt x="0" y="6286"/>
                    </a:lnTo>
                    <a:lnTo>
                      <a:pt x="42851" y="6286"/>
                    </a:lnTo>
                    <a:lnTo>
                      <a:pt x="42851" y="1"/>
                    </a:lnTo>
                    <a:close/>
                  </a:path>
                </a:pathLst>
              </a:custGeom>
              <a:solidFill>
                <a:srgbClr val="1C365F"/>
              </a:solidFill>
              <a:ln w="9525">
                <a:noFill/>
              </a:ln>
            </p:spPr>
            <p:txBody>
              <a:bodyPr/>
              <a:lstStyle/>
              <a:p>
                <a:endParaRPr lang="en-US">
                  <a:latin typeface="Arial" panose="020B0604020202020204" pitchFamily="34" charset="0"/>
                  <a:cs typeface="Arial" panose="020B0604020202020204" pitchFamily="34" charset="0"/>
                </a:endParaRPr>
              </a:p>
            </p:txBody>
          </p:sp>
          <p:sp>
            <p:nvSpPr>
              <p:cNvPr id="33809" name="Google Shape;313;p27"/>
              <p:cNvSpPr/>
              <p:nvPr/>
            </p:nvSpPr>
            <p:spPr>
              <a:xfrm>
                <a:off x="4960455" y="2784621"/>
                <a:ext cx="618094" cy="98124"/>
              </a:xfrm>
              <a:custGeom>
                <a:avLst/>
                <a:gdLst/>
                <a:ahLst/>
                <a:cxnLst/>
                <a:rect l="0" t="0" r="0" b="0"/>
                <a:pathLst>
                  <a:path w="39596" h="6286">
                    <a:moveTo>
                      <a:pt x="0" y="0"/>
                    </a:moveTo>
                    <a:lnTo>
                      <a:pt x="0" y="6285"/>
                    </a:lnTo>
                    <a:lnTo>
                      <a:pt x="39596" y="6285"/>
                    </a:lnTo>
                    <a:lnTo>
                      <a:pt x="39596" y="0"/>
                    </a:lnTo>
                    <a:close/>
                  </a:path>
                </a:pathLst>
              </a:custGeom>
              <a:solidFill>
                <a:srgbClr val="1C365F"/>
              </a:solidFill>
              <a:ln w="9525">
                <a:noFill/>
              </a:ln>
            </p:spPr>
            <p:txBody>
              <a:bodyPr/>
              <a:lstStyle/>
              <a:p>
                <a:endParaRPr lang="en-US">
                  <a:latin typeface="Arial" panose="020B0604020202020204" pitchFamily="34" charset="0"/>
                  <a:cs typeface="Arial" panose="020B0604020202020204" pitchFamily="34" charset="0"/>
                </a:endParaRPr>
              </a:p>
            </p:txBody>
          </p:sp>
          <p:sp>
            <p:nvSpPr>
              <p:cNvPr id="33810" name="Google Shape;314;p27"/>
              <p:cNvSpPr/>
              <p:nvPr/>
            </p:nvSpPr>
            <p:spPr>
              <a:xfrm>
                <a:off x="4960455" y="2627131"/>
                <a:ext cx="516519" cy="98140"/>
              </a:xfrm>
              <a:custGeom>
                <a:avLst/>
                <a:gdLst/>
                <a:ahLst/>
                <a:cxnLst/>
                <a:rect l="0" t="0" r="0" b="0"/>
                <a:pathLst>
                  <a:path w="33089" h="6287">
                    <a:moveTo>
                      <a:pt x="0" y="1"/>
                    </a:moveTo>
                    <a:lnTo>
                      <a:pt x="0" y="6286"/>
                    </a:lnTo>
                    <a:lnTo>
                      <a:pt x="33089" y="6286"/>
                    </a:lnTo>
                    <a:lnTo>
                      <a:pt x="33089" y="1"/>
                    </a:lnTo>
                    <a:close/>
                  </a:path>
                </a:pathLst>
              </a:custGeom>
              <a:solidFill>
                <a:srgbClr val="1C365F"/>
              </a:solidFill>
              <a:ln w="9525">
                <a:noFill/>
              </a:ln>
            </p:spPr>
            <p:txBody>
              <a:bodyPr/>
              <a:lstStyle/>
              <a:p>
                <a:endParaRPr lang="en-US">
                  <a:latin typeface="Arial" panose="020B0604020202020204" pitchFamily="34" charset="0"/>
                  <a:cs typeface="Arial" panose="020B0604020202020204" pitchFamily="34" charset="0"/>
                </a:endParaRPr>
              </a:p>
            </p:txBody>
          </p:sp>
          <p:sp>
            <p:nvSpPr>
              <p:cNvPr id="33811" name="Google Shape;315;p27"/>
              <p:cNvSpPr/>
              <p:nvPr/>
            </p:nvSpPr>
            <p:spPr>
              <a:xfrm>
                <a:off x="4960455" y="2469658"/>
                <a:ext cx="313293" cy="98078"/>
              </a:xfrm>
              <a:custGeom>
                <a:avLst/>
                <a:gdLst/>
                <a:ahLst/>
                <a:cxnLst/>
                <a:rect l="0" t="0" r="0" b="0"/>
                <a:pathLst>
                  <a:path w="20070" h="6283">
                    <a:moveTo>
                      <a:pt x="0" y="1"/>
                    </a:moveTo>
                    <a:lnTo>
                      <a:pt x="0" y="6283"/>
                    </a:lnTo>
                    <a:lnTo>
                      <a:pt x="20069" y="6283"/>
                    </a:lnTo>
                    <a:lnTo>
                      <a:pt x="20069" y="1"/>
                    </a:lnTo>
                    <a:close/>
                  </a:path>
                </a:pathLst>
              </a:custGeom>
              <a:solidFill>
                <a:srgbClr val="1C365F"/>
              </a:solidFill>
              <a:ln w="9525">
                <a:noFill/>
              </a:ln>
            </p:spPr>
            <p:txBody>
              <a:bodyPr/>
              <a:lstStyle/>
              <a:p>
                <a:endParaRPr lang="en-US">
                  <a:latin typeface="Arial" panose="020B0604020202020204" pitchFamily="34" charset="0"/>
                  <a:cs typeface="Arial" panose="020B0604020202020204" pitchFamily="34" charset="0"/>
                </a:endParaRPr>
              </a:p>
            </p:txBody>
          </p:sp>
        </p:grpSp>
        <p:grpSp>
          <p:nvGrpSpPr>
            <p:cNvPr id="33812" name="Google Shape;316;p27"/>
            <p:cNvGrpSpPr/>
            <p:nvPr/>
          </p:nvGrpSpPr>
          <p:grpSpPr>
            <a:xfrm>
              <a:off x="3834069" y="2469658"/>
              <a:ext cx="1129846" cy="885527"/>
              <a:chOff x="3834069" y="2469658"/>
              <a:chExt cx="1129846" cy="885527"/>
            </a:xfrm>
          </p:grpSpPr>
          <p:sp>
            <p:nvSpPr>
              <p:cNvPr id="12" name="Google Shape;317;p27"/>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rgbClr val="669CD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fontAlgn="auto">
                  <a:lnSpc>
                    <a:spcPct val="100000"/>
                  </a:lnSpc>
                  <a:spcBef>
                    <a:spcPts val="0"/>
                  </a:spcBef>
                  <a:spcAft>
                    <a:spcPts val="0"/>
                  </a:spcAft>
                  <a:buClr>
                    <a:srgbClr val="000000"/>
                  </a:buClr>
                  <a:buSzPts val="1400"/>
                  <a:buFont typeface="Arial" panose="020B0604020202020204"/>
                  <a:buNone/>
                </a:pPr>
                <a:endParaRPr sz="1400" b="0" i="0" u="none" strike="noStrike" cap="none" noProof="1">
                  <a:solidFill>
                    <a:srgbClr val="000000"/>
                  </a:solidFill>
                  <a:latin typeface="Arial" panose="020B0604020202020204" pitchFamily="34" charset="0"/>
                  <a:cs typeface="Arial" panose="020B0604020202020204" pitchFamily="34" charset="0"/>
                  <a:sym typeface="Arial" panose="020B0604020202020204"/>
                </a:endParaRPr>
              </a:p>
            </p:txBody>
          </p:sp>
          <p:sp>
            <p:nvSpPr>
              <p:cNvPr id="13" name="Google Shape;318;p27"/>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rgbClr val="669CD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fontAlgn="auto">
                  <a:lnSpc>
                    <a:spcPct val="100000"/>
                  </a:lnSpc>
                  <a:spcBef>
                    <a:spcPts val="0"/>
                  </a:spcBef>
                  <a:spcAft>
                    <a:spcPts val="0"/>
                  </a:spcAft>
                  <a:buClr>
                    <a:srgbClr val="000000"/>
                  </a:buClr>
                  <a:buSzPts val="1400"/>
                  <a:buFont typeface="Arial" panose="020B0604020202020204"/>
                  <a:buNone/>
                </a:pPr>
                <a:endParaRPr sz="1400" b="0" i="0" u="none" strike="noStrike" cap="none" noProof="1">
                  <a:solidFill>
                    <a:srgbClr val="000000"/>
                  </a:solidFill>
                  <a:latin typeface="Arial" panose="020B0604020202020204" pitchFamily="34" charset="0"/>
                  <a:cs typeface="Arial" panose="020B0604020202020204" pitchFamily="34" charset="0"/>
                  <a:sym typeface="Arial" panose="020B0604020202020204"/>
                </a:endParaRPr>
              </a:p>
            </p:txBody>
          </p:sp>
          <p:sp>
            <p:nvSpPr>
              <p:cNvPr id="14" name="Google Shape;319;p2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669CD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fontAlgn="auto">
                  <a:lnSpc>
                    <a:spcPct val="100000"/>
                  </a:lnSpc>
                  <a:spcBef>
                    <a:spcPts val="0"/>
                  </a:spcBef>
                  <a:spcAft>
                    <a:spcPts val="0"/>
                  </a:spcAft>
                  <a:buClr>
                    <a:srgbClr val="000000"/>
                  </a:buClr>
                  <a:buSzPts val="1400"/>
                  <a:buFont typeface="Arial" panose="020B0604020202020204"/>
                  <a:buNone/>
                </a:pPr>
                <a:endParaRPr sz="1400" b="0" i="0" u="none" strike="noStrike" cap="none" noProof="1">
                  <a:solidFill>
                    <a:srgbClr val="000000"/>
                  </a:solidFill>
                  <a:latin typeface="Arial" panose="020B0604020202020204" pitchFamily="34" charset="0"/>
                  <a:cs typeface="Arial" panose="020B0604020202020204" pitchFamily="34" charset="0"/>
                  <a:sym typeface="Arial" panose="020B0604020202020204"/>
                </a:endParaRPr>
              </a:p>
            </p:txBody>
          </p:sp>
          <p:sp>
            <p:nvSpPr>
              <p:cNvPr id="15" name="Google Shape;320;p2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669CD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fontAlgn="auto">
                  <a:lnSpc>
                    <a:spcPct val="100000"/>
                  </a:lnSpc>
                  <a:spcBef>
                    <a:spcPts val="0"/>
                  </a:spcBef>
                  <a:spcAft>
                    <a:spcPts val="0"/>
                  </a:spcAft>
                  <a:buClr>
                    <a:srgbClr val="000000"/>
                  </a:buClr>
                  <a:buSzPts val="1400"/>
                  <a:buFont typeface="Arial" panose="020B0604020202020204"/>
                  <a:buNone/>
                </a:pPr>
                <a:endParaRPr sz="1400" b="0" i="0" u="none" strike="noStrike" cap="none" noProof="1">
                  <a:solidFill>
                    <a:srgbClr val="000000"/>
                  </a:solidFill>
                  <a:latin typeface="Arial" panose="020B0604020202020204" pitchFamily="34" charset="0"/>
                  <a:cs typeface="Arial" panose="020B0604020202020204" pitchFamily="34" charset="0"/>
                  <a:sym typeface="Arial" panose="020B0604020202020204"/>
                </a:endParaRPr>
              </a:p>
            </p:txBody>
          </p:sp>
          <p:sp>
            <p:nvSpPr>
              <p:cNvPr id="16" name="Google Shape;321;p2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669CD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fontAlgn="auto">
                  <a:lnSpc>
                    <a:spcPct val="100000"/>
                  </a:lnSpc>
                  <a:spcBef>
                    <a:spcPts val="0"/>
                  </a:spcBef>
                  <a:spcAft>
                    <a:spcPts val="0"/>
                  </a:spcAft>
                  <a:buClr>
                    <a:srgbClr val="000000"/>
                  </a:buClr>
                  <a:buSzPts val="1400"/>
                  <a:buFont typeface="Arial" panose="020B0604020202020204"/>
                  <a:buNone/>
                </a:pPr>
                <a:endParaRPr sz="1400" b="0" i="0" u="none" strike="noStrike" cap="none" noProof="1">
                  <a:solidFill>
                    <a:srgbClr val="000000"/>
                  </a:solidFill>
                  <a:latin typeface="Arial" panose="020B0604020202020204" pitchFamily="34" charset="0"/>
                  <a:cs typeface="Arial" panose="020B0604020202020204" pitchFamily="34" charset="0"/>
                  <a:sym typeface="Arial" panose="020B0604020202020204"/>
                </a:endParaRPr>
              </a:p>
            </p:txBody>
          </p:sp>
          <p:sp>
            <p:nvSpPr>
              <p:cNvPr id="17" name="Google Shape;322;p2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669CD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fontAlgn="auto">
                  <a:lnSpc>
                    <a:spcPct val="100000"/>
                  </a:lnSpc>
                  <a:spcBef>
                    <a:spcPts val="0"/>
                  </a:spcBef>
                  <a:spcAft>
                    <a:spcPts val="0"/>
                  </a:spcAft>
                  <a:buClr>
                    <a:srgbClr val="000000"/>
                  </a:buClr>
                  <a:buSzPts val="1400"/>
                  <a:buFont typeface="Arial" panose="020B0604020202020204"/>
                  <a:buNone/>
                </a:pPr>
                <a:endParaRPr sz="1400" b="0" i="0" u="none" strike="noStrike" cap="none" noProof="1">
                  <a:solidFill>
                    <a:srgbClr val="000000"/>
                  </a:solidFill>
                  <a:latin typeface="Arial" panose="020B0604020202020204" pitchFamily="34" charset="0"/>
                  <a:cs typeface="Arial" panose="020B0604020202020204" pitchFamily="34" charset="0"/>
                  <a:sym typeface="Arial" panose="020B0604020202020204"/>
                </a:endParaRPr>
              </a:p>
            </p:txBody>
          </p:sp>
        </p:grpSp>
        <p:sp>
          <p:nvSpPr>
            <p:cNvPr id="33819" name="Google Shape;323;p27"/>
            <p:cNvSpPr/>
            <p:nvPr/>
          </p:nvSpPr>
          <p:spPr>
            <a:xfrm>
              <a:off x="4963437" y="2439811"/>
              <a:ext cx="16" cy="967914"/>
            </a:xfrm>
            <a:custGeom>
              <a:avLst/>
              <a:gdLst/>
              <a:ahLst/>
              <a:cxnLst/>
              <a:rect l="0" t="0" r="0" b="0"/>
              <a:pathLst>
                <a:path w="1" h="62006" fill="none">
                  <a:moveTo>
                    <a:pt x="1" y="0"/>
                  </a:moveTo>
                  <a:lnTo>
                    <a:pt x="1" y="62006"/>
                  </a:lnTo>
                </a:path>
              </a:pathLst>
            </a:custGeom>
            <a:noFill/>
            <a:ln w="19050" cap="flat" cmpd="sng">
              <a:solidFill>
                <a:schemeClr val="bg1"/>
              </a:solidFill>
              <a:prstDash val="solid"/>
              <a:miter lim="2997"/>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cxnSp>
        <p:nvCxnSpPr>
          <p:cNvPr id="33820" name="Google Shape;324;p27"/>
          <p:cNvCxnSpPr/>
          <p:nvPr/>
        </p:nvCxnSpPr>
        <p:spPr>
          <a:xfrm>
            <a:off x="850900" y="1149350"/>
            <a:ext cx="2544763" cy="2090738"/>
          </a:xfrm>
          <a:prstGeom prst="bentConnector3">
            <a:avLst>
              <a:gd name="adj1" fmla="val -13333"/>
            </a:avLst>
          </a:prstGeom>
          <a:ln w="9525" cap="flat" cmpd="sng">
            <a:solidFill>
              <a:srgbClr val="CCCCCC"/>
            </a:solidFill>
            <a:prstDash val="solid"/>
            <a:round/>
            <a:headEnd type="none" w="sm" len="sm"/>
            <a:tailEnd type="none" w="sm" len="sm"/>
          </a:ln>
        </p:spPr>
      </p:cxnSp>
      <p:cxnSp>
        <p:nvCxnSpPr>
          <p:cNvPr id="33821" name="Google Shape;326;p27"/>
          <p:cNvCxnSpPr/>
          <p:nvPr/>
        </p:nvCxnSpPr>
        <p:spPr>
          <a:xfrm rot="-5400000">
            <a:off x="6173788" y="1752600"/>
            <a:ext cx="2651125" cy="1463675"/>
          </a:xfrm>
          <a:prstGeom prst="bentConnector3">
            <a:avLst>
              <a:gd name="adj1" fmla="val 39065"/>
            </a:avLst>
          </a:prstGeom>
          <a:ln w="9525" cap="flat" cmpd="sng">
            <a:solidFill>
              <a:srgbClr val="FF9973"/>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1" name="Google Shape;721;p37"/>
          <p:cNvGrpSpPr/>
          <p:nvPr/>
        </p:nvGrpSpPr>
        <p:grpSpPr>
          <a:xfrm>
            <a:off x="6838950" y="-319087"/>
            <a:ext cx="1211263" cy="1270000"/>
            <a:chOff x="4776087" y="-282352"/>
            <a:chExt cx="1212380" cy="1270431"/>
          </a:xfrm>
        </p:grpSpPr>
        <p:sp>
          <p:nvSpPr>
            <p:cNvPr id="35842" name="Google Shape;722;p37"/>
            <p:cNvSpPr/>
            <p:nvPr/>
          </p:nvSpPr>
          <p:spPr>
            <a:xfrm flipH="1">
              <a:off x="4776087" y="-282352"/>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accent1"/>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35843" name="Google Shape;723;p37"/>
            <p:cNvGrpSpPr/>
            <p:nvPr/>
          </p:nvGrpSpPr>
          <p:grpSpPr>
            <a:xfrm rot="5400000">
              <a:off x="5476669" y="-90242"/>
              <a:ext cx="137400" cy="886196"/>
              <a:chOff x="6358900" y="-690717"/>
              <a:chExt cx="137400" cy="886196"/>
            </a:xfrm>
          </p:grpSpPr>
          <p:sp>
            <p:nvSpPr>
              <p:cNvPr id="35844" name="Google Shape;724;p37"/>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5845" name="Google Shape;725;p37"/>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5846" name="Google Shape;726;p37"/>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5847" name="Google Shape;727;p37"/>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sp>
        <p:nvSpPr>
          <p:cNvPr id="35848" name="TextBox 25"/>
          <p:cNvSpPr txBox="1"/>
          <p:nvPr/>
        </p:nvSpPr>
        <p:spPr>
          <a:xfrm>
            <a:off x="457200" y="423863"/>
            <a:ext cx="3287713" cy="708025"/>
          </a:xfrm>
          <a:prstGeom prst="rect">
            <a:avLst/>
          </a:prstGeom>
          <a:noFill/>
          <a:ln w="9525">
            <a:noFill/>
          </a:ln>
        </p:spPr>
        <p:txBody>
          <a:bodyPr wrap="none" anchor="t" anchorCtr="0">
            <a:spAutoFit/>
          </a:bodyPr>
          <a:lstStyle/>
          <a:p>
            <a:r>
              <a:rPr lang="en-US" altLang="zh-CN" sz="4000" dirty="0">
                <a:solidFill>
                  <a:srgbClr val="1C365F"/>
                </a:solidFill>
                <a:latin typeface="Arial" panose="020B0604020202020204" pitchFamily="34" charset="0"/>
                <a:ea typeface="Arial" panose="020B0604020202020204"/>
                <a:cs typeface="Arial" panose="020B0604020202020204" pitchFamily="34" charset="0"/>
              </a:rPr>
              <a:t>Related works</a:t>
            </a:r>
          </a:p>
        </p:txBody>
      </p:sp>
      <p:pic>
        <p:nvPicPr>
          <p:cNvPr id="35849" name="Google Shape;336;p28" descr="A blue logo with a black background"/>
          <p:cNvPicPr preferRelativeResize="0"/>
          <p:nvPr/>
        </p:nvPicPr>
        <p:blipFill>
          <a:blip r:embed="rId3"/>
          <a:srcRect t="16257" r="16254" b="-8"/>
          <a:stretch>
            <a:fillRect/>
          </a:stretch>
        </p:blipFill>
        <p:spPr>
          <a:xfrm>
            <a:off x="2500313" y="1420813"/>
            <a:ext cx="3633787" cy="719137"/>
          </a:xfrm>
          <a:prstGeom prst="rect">
            <a:avLst/>
          </a:prstGeom>
          <a:noFill/>
          <a:ln w="9525">
            <a:noFill/>
          </a:ln>
        </p:spPr>
      </p:pic>
      <p:pic>
        <p:nvPicPr>
          <p:cNvPr id="35850" name="Google Shape;337;p28" descr="A black and white logo"/>
          <p:cNvPicPr preferRelativeResize="0"/>
          <p:nvPr/>
        </p:nvPicPr>
        <p:blipFill>
          <a:blip r:embed="rId4"/>
          <a:stretch>
            <a:fillRect/>
          </a:stretch>
        </p:blipFill>
        <p:spPr>
          <a:xfrm>
            <a:off x="1852613" y="2327275"/>
            <a:ext cx="5054600" cy="1862138"/>
          </a:xfrm>
          <a:prstGeom prst="rect">
            <a:avLst/>
          </a:prstGeom>
          <a:noFill/>
          <a:ln w="9525">
            <a:noFill/>
          </a:ln>
        </p:spPr>
      </p:pic>
      <p:sp>
        <p:nvSpPr>
          <p:cNvPr id="35851" name="Google Shape;323;p27"/>
          <p:cNvSpPr/>
          <p:nvPr/>
        </p:nvSpPr>
        <p:spPr>
          <a:xfrm rot="5400000" flipH="1">
            <a:off x="4256088" y="-153987"/>
            <a:ext cx="44450" cy="5121275"/>
          </a:xfrm>
          <a:custGeom>
            <a:avLst/>
            <a:gdLst/>
            <a:ahLst/>
            <a:cxnLst/>
            <a:rect l="0" t="0" r="0" b="0"/>
            <a:pathLst>
              <a:path w="1" h="62006" fill="none">
                <a:moveTo>
                  <a:pt x="1" y="0"/>
                </a:moveTo>
                <a:lnTo>
                  <a:pt x="1" y="62006"/>
                </a:lnTo>
              </a:path>
            </a:pathLst>
          </a:custGeom>
          <a:noFill/>
          <a:ln w="41275" cap="flat" cmpd="sng">
            <a:solidFill>
              <a:srgbClr val="1C365F"/>
            </a:solidFill>
            <a:prstDash val="solid"/>
            <a:miter lim="2997"/>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Google Shape;732;p38"/>
          <p:cNvSpPr txBox="1">
            <a:spLocks noGrp="1"/>
          </p:cNvSpPr>
          <p:nvPr>
            <p:ph type="title"/>
          </p:nvPr>
        </p:nvSpPr>
        <p:spPr>
          <a:xfrm>
            <a:off x="1884363" y="2571750"/>
            <a:ext cx="5373688" cy="846138"/>
          </a:xfrm>
        </p:spPr>
        <p:txBody>
          <a:bodyPr wrap="square" lIns="91425" tIns="91425" rIns="91425" bIns="91425" anchor="b" anchorCtr="0">
            <a:noAutofit/>
          </a:bodyPr>
          <a:lstStyle/>
          <a:p>
            <a:pPr marL="0" marR="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US" sz="4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Problem statement</a:t>
            </a:r>
          </a:p>
        </p:txBody>
      </p:sp>
      <p:sp>
        <p:nvSpPr>
          <p:cNvPr id="733" name="Google Shape;733;p38"/>
          <p:cNvSpPr txBox="1">
            <a:spLocks noGrp="1"/>
          </p:cNvSpPr>
          <p:nvPr>
            <p:ph type="title"/>
          </p:nvPr>
        </p:nvSpPr>
        <p:spPr>
          <a:xfrm>
            <a:off x="3517900" y="1311275"/>
            <a:ext cx="2108200" cy="1104900"/>
          </a:xfrm>
        </p:spPr>
        <p:txBody>
          <a:bodyPr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GB" sz="5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03.</a:t>
            </a:r>
          </a:p>
        </p:txBody>
      </p:sp>
      <p:grpSp>
        <p:nvGrpSpPr>
          <p:cNvPr id="37891" name="Google Shape;735;p38"/>
          <p:cNvGrpSpPr/>
          <p:nvPr/>
        </p:nvGrpSpPr>
        <p:grpSpPr>
          <a:xfrm>
            <a:off x="7226300" y="379413"/>
            <a:ext cx="636588" cy="1625600"/>
            <a:chOff x="7836032" y="303820"/>
            <a:chExt cx="636174" cy="1624496"/>
          </a:xfrm>
        </p:grpSpPr>
        <p:sp>
          <p:nvSpPr>
            <p:cNvPr id="37892" name="Google Shape;736;p38"/>
            <p:cNvSpPr/>
            <p:nvPr/>
          </p:nvSpPr>
          <p:spPr>
            <a:xfrm>
              <a:off x="7836032" y="6578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37893" name="Google Shape;737;p38"/>
            <p:cNvGrpSpPr/>
            <p:nvPr/>
          </p:nvGrpSpPr>
          <p:grpSpPr>
            <a:xfrm>
              <a:off x="8085413" y="303820"/>
              <a:ext cx="137400" cy="886196"/>
              <a:chOff x="6358900" y="-690717"/>
              <a:chExt cx="137400" cy="886196"/>
            </a:xfrm>
          </p:grpSpPr>
          <p:sp>
            <p:nvSpPr>
              <p:cNvPr id="37894" name="Google Shape;738;p3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7895" name="Google Shape;739;p3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7896" name="Google Shape;740;p3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37897" name="Google Shape;741;p3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grpSp>
        <p:nvGrpSpPr>
          <p:cNvPr id="37898" name="Google Shape;742;p38"/>
          <p:cNvGrpSpPr/>
          <p:nvPr/>
        </p:nvGrpSpPr>
        <p:grpSpPr>
          <a:xfrm rot="-5400000">
            <a:off x="344488" y="915988"/>
            <a:ext cx="639762" cy="385762"/>
            <a:chOff x="7069949" y="2870914"/>
            <a:chExt cx="978000" cy="588969"/>
          </a:xfrm>
        </p:grpSpPr>
        <p:cxnSp>
          <p:nvCxnSpPr>
            <p:cNvPr id="37899" name="Google Shape;743;p38"/>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37900" name="Google Shape;744;p38"/>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37901" name="Google Shape;745;p38"/>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37902" name="Google Shape;746;p38"/>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Google Shape;772;p41"/>
          <p:cNvSpPr txBox="1">
            <a:spLocks noGrp="1"/>
          </p:cNvSpPr>
          <p:nvPr>
            <p:ph type="title"/>
          </p:nvPr>
        </p:nvSpPr>
        <p:spPr>
          <a:xfrm>
            <a:off x="720725" y="444500"/>
            <a:ext cx="7702550" cy="573088"/>
          </a:xfrm>
        </p:spPr>
        <p:txBody>
          <a:bodyPr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Problem statement</a:t>
            </a:r>
          </a:p>
        </p:txBody>
      </p:sp>
      <p:sp>
        <p:nvSpPr>
          <p:cNvPr id="773" name="Google Shape;773;p41"/>
          <p:cNvSpPr txBox="1">
            <a:spLocks noGrp="1"/>
          </p:cNvSpPr>
          <p:nvPr>
            <p:ph type="subTitle" idx="1"/>
          </p:nvPr>
        </p:nvSpPr>
        <p:spPr>
          <a:xfrm>
            <a:off x="4429125" y="2601913"/>
            <a:ext cx="3994150" cy="1011238"/>
          </a:xfrm>
        </p:spPr>
        <p:txBody>
          <a:bodyPr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1400"/>
              <a:buFont typeface="Golos Text" panose="020B0503020202020204"/>
              <a:buNone/>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Some students may face difficulty in accessing the  resources needed to study some of the fields they want  to study, such as the front-end field, the back-end field  and the Android field.</a:t>
            </a:r>
          </a:p>
        </p:txBody>
      </p:sp>
      <p:sp>
        <p:nvSpPr>
          <p:cNvPr id="774" name="Google Shape;774;p41"/>
          <p:cNvSpPr txBox="1">
            <a:spLocks noGrp="1"/>
          </p:cNvSpPr>
          <p:nvPr>
            <p:ph type="subTitle" idx="2"/>
          </p:nvPr>
        </p:nvSpPr>
        <p:spPr>
          <a:xfrm>
            <a:off x="720725" y="2601913"/>
            <a:ext cx="2901950" cy="1011238"/>
          </a:xfrm>
        </p:spPr>
        <p:txBody>
          <a:bodyPr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1400"/>
              <a:buFont typeface="Golos Text" panose="020B0503020202020204"/>
              <a:buNone/>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Newcomers cannot choose the appropriate field for them, and  some others could not complete the path they choose.</a:t>
            </a:r>
          </a:p>
        </p:txBody>
      </p:sp>
      <p:sp>
        <p:nvSpPr>
          <p:cNvPr id="775" name="Google Shape;775;p41"/>
          <p:cNvSpPr txBox="1">
            <a:spLocks noGrp="1"/>
          </p:cNvSpPr>
          <p:nvPr>
            <p:ph type="subTitle" idx="3"/>
          </p:nvPr>
        </p:nvSpPr>
        <p:spPr>
          <a:xfrm>
            <a:off x="720725" y="2119313"/>
            <a:ext cx="2901950" cy="558800"/>
          </a:xfrm>
        </p:spPr>
        <p:txBody>
          <a:bodyPr wrap="square" lIns="91425" tIns="91425" rIns="91425" bIns="91425" anchor="b"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Lack of experience</a:t>
            </a:r>
          </a:p>
        </p:txBody>
      </p:sp>
      <p:sp>
        <p:nvSpPr>
          <p:cNvPr id="776" name="Google Shape;776;p41"/>
          <p:cNvSpPr txBox="1">
            <a:spLocks noGrp="1"/>
          </p:cNvSpPr>
          <p:nvPr>
            <p:ph type="subTitle" idx="4"/>
          </p:nvPr>
        </p:nvSpPr>
        <p:spPr>
          <a:xfrm>
            <a:off x="4429125" y="2119313"/>
            <a:ext cx="4298950" cy="558800"/>
          </a:xfrm>
        </p:spPr>
        <p:txBody>
          <a:bodyPr wrap="square" lIns="91425" tIns="91425" rIns="91425" bIns="91425" anchor="b"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Resource Barriers in education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Google Shape;772;p41"/>
          <p:cNvSpPr txBox="1">
            <a:spLocks noGrp="1"/>
          </p:cNvSpPr>
          <p:nvPr>
            <p:ph type="title"/>
          </p:nvPr>
        </p:nvSpPr>
        <p:spPr>
          <a:xfrm>
            <a:off x="720725" y="444500"/>
            <a:ext cx="7702550" cy="573088"/>
          </a:xfrm>
        </p:spPr>
        <p:txBody>
          <a:bodyPr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Problem statement</a:t>
            </a:r>
          </a:p>
        </p:txBody>
      </p:sp>
      <p:sp>
        <p:nvSpPr>
          <p:cNvPr id="773" name="Google Shape;773;p41"/>
          <p:cNvSpPr txBox="1">
            <a:spLocks noGrp="1"/>
          </p:cNvSpPr>
          <p:nvPr>
            <p:ph type="subTitle" idx="1"/>
          </p:nvPr>
        </p:nvSpPr>
        <p:spPr>
          <a:xfrm>
            <a:off x="4429125" y="2601913"/>
            <a:ext cx="3994150" cy="1011238"/>
          </a:xfrm>
        </p:spPr>
        <p:txBody>
          <a:bodyPr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1400"/>
              <a:buFont typeface="Golos Text" panose="020B0503020202020204"/>
              <a:buNone/>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Complex concepts can be difficult to understand and  put into practice. It requires good learning to program.</a:t>
            </a:r>
          </a:p>
        </p:txBody>
      </p:sp>
      <p:sp>
        <p:nvSpPr>
          <p:cNvPr id="774" name="Google Shape;774;p41"/>
          <p:cNvSpPr txBox="1">
            <a:spLocks noGrp="1"/>
          </p:cNvSpPr>
          <p:nvPr>
            <p:ph type="subTitle" idx="2"/>
          </p:nvPr>
        </p:nvSpPr>
        <p:spPr>
          <a:xfrm>
            <a:off x="720725" y="2601913"/>
            <a:ext cx="3397250" cy="1011238"/>
          </a:xfrm>
        </p:spPr>
        <p:txBody>
          <a:bodyPr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1400"/>
              <a:buFont typeface="Golos Text" panose="020B0503020202020204"/>
              <a:buNone/>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There are difficulties in dealing with programming languages and software development .</a:t>
            </a:r>
          </a:p>
        </p:txBody>
      </p:sp>
      <p:sp>
        <p:nvSpPr>
          <p:cNvPr id="775" name="Google Shape;775;p41"/>
          <p:cNvSpPr txBox="1">
            <a:spLocks noGrp="1"/>
          </p:cNvSpPr>
          <p:nvPr>
            <p:ph type="subTitle" idx="3"/>
          </p:nvPr>
        </p:nvSpPr>
        <p:spPr>
          <a:xfrm>
            <a:off x="720725" y="2119313"/>
            <a:ext cx="3463925" cy="558800"/>
          </a:xfrm>
        </p:spPr>
        <p:txBody>
          <a:bodyPr wrap="square" lIns="91425" tIns="91425" rIns="91425" bIns="91425" anchor="b"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Programming Challenges</a:t>
            </a:r>
          </a:p>
        </p:txBody>
      </p:sp>
      <p:sp>
        <p:nvSpPr>
          <p:cNvPr id="776" name="Google Shape;776;p41"/>
          <p:cNvSpPr txBox="1">
            <a:spLocks noGrp="1"/>
          </p:cNvSpPr>
          <p:nvPr>
            <p:ph type="subTitle" idx="4"/>
          </p:nvPr>
        </p:nvSpPr>
        <p:spPr>
          <a:xfrm>
            <a:off x="4429125" y="2119313"/>
            <a:ext cx="2522538" cy="558800"/>
          </a:xfrm>
        </p:spPr>
        <p:txBody>
          <a:bodyPr wrap="square" lIns="91425" tIns="91425" rIns="91425" bIns="91425" anchor="b"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Complex Terms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Google Shape;732;p38"/>
          <p:cNvSpPr txBox="1">
            <a:spLocks noGrp="1"/>
          </p:cNvSpPr>
          <p:nvPr>
            <p:ph type="title"/>
          </p:nvPr>
        </p:nvSpPr>
        <p:spPr>
          <a:xfrm>
            <a:off x="1885950" y="2571750"/>
            <a:ext cx="5372100" cy="846138"/>
          </a:xfrm>
        </p:spPr>
        <p:txBody>
          <a:bodyPr wrap="square" lIns="91425" tIns="91425" rIns="91425" bIns="91425" anchor="b" anchorCtr="0">
            <a:noAutofit/>
          </a:bodyPr>
          <a:lstStyle/>
          <a:p>
            <a:pPr marL="0" marR="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US" sz="4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Problem solutions</a:t>
            </a:r>
          </a:p>
        </p:txBody>
      </p:sp>
      <p:sp>
        <p:nvSpPr>
          <p:cNvPr id="733" name="Google Shape;733;p38"/>
          <p:cNvSpPr txBox="1">
            <a:spLocks noGrp="1"/>
          </p:cNvSpPr>
          <p:nvPr>
            <p:ph type="title"/>
          </p:nvPr>
        </p:nvSpPr>
        <p:spPr>
          <a:xfrm>
            <a:off x="3517900" y="1265238"/>
            <a:ext cx="2108200" cy="1104900"/>
          </a:xfrm>
        </p:spPr>
        <p:txBody>
          <a:bodyPr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GB" sz="5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04.</a:t>
            </a:r>
          </a:p>
        </p:txBody>
      </p:sp>
      <p:grpSp>
        <p:nvGrpSpPr>
          <p:cNvPr id="44035" name="Google Shape;735;p38"/>
          <p:cNvGrpSpPr/>
          <p:nvPr/>
        </p:nvGrpSpPr>
        <p:grpSpPr>
          <a:xfrm>
            <a:off x="7226300" y="379413"/>
            <a:ext cx="636588" cy="1625600"/>
            <a:chOff x="7836032" y="303820"/>
            <a:chExt cx="636174" cy="1624496"/>
          </a:xfrm>
        </p:grpSpPr>
        <p:sp>
          <p:nvSpPr>
            <p:cNvPr id="44036" name="Google Shape;736;p38"/>
            <p:cNvSpPr/>
            <p:nvPr/>
          </p:nvSpPr>
          <p:spPr>
            <a:xfrm>
              <a:off x="7836032" y="6578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44037" name="Google Shape;737;p38"/>
            <p:cNvGrpSpPr/>
            <p:nvPr/>
          </p:nvGrpSpPr>
          <p:grpSpPr>
            <a:xfrm>
              <a:off x="8085413" y="303820"/>
              <a:ext cx="137400" cy="886196"/>
              <a:chOff x="6358900" y="-690717"/>
              <a:chExt cx="137400" cy="886196"/>
            </a:xfrm>
          </p:grpSpPr>
          <p:sp>
            <p:nvSpPr>
              <p:cNvPr id="44038" name="Google Shape;738;p3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44039" name="Google Shape;739;p3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44040" name="Google Shape;740;p3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44041" name="Google Shape;741;p3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grpSp>
        <p:nvGrpSpPr>
          <p:cNvPr id="44042" name="Google Shape;742;p38"/>
          <p:cNvGrpSpPr/>
          <p:nvPr/>
        </p:nvGrpSpPr>
        <p:grpSpPr>
          <a:xfrm rot="-5400000">
            <a:off x="344488" y="915988"/>
            <a:ext cx="639762" cy="385762"/>
            <a:chOff x="7069949" y="2870914"/>
            <a:chExt cx="978000" cy="588969"/>
          </a:xfrm>
        </p:grpSpPr>
        <p:cxnSp>
          <p:nvCxnSpPr>
            <p:cNvPr id="44043" name="Google Shape;743;p38"/>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44044" name="Google Shape;744;p38"/>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44045" name="Google Shape;745;p38"/>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44046" name="Google Shape;746;p38"/>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Google Shape;1242;p63"/>
          <p:cNvSpPr txBox="1">
            <a:spLocks noGrp="1"/>
          </p:cNvSpPr>
          <p:nvPr>
            <p:ph type="title"/>
          </p:nvPr>
        </p:nvSpPr>
        <p:spPr>
          <a:xfrm>
            <a:off x="720725" y="444500"/>
            <a:ext cx="7702550" cy="573088"/>
          </a:xfr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Problem Solutions </a:t>
            </a:r>
          </a:p>
        </p:txBody>
      </p:sp>
      <p:sp>
        <p:nvSpPr>
          <p:cNvPr id="1243" name="Google Shape;1243;p63"/>
          <p:cNvSpPr txBox="1"/>
          <p:nvPr/>
        </p:nvSpPr>
        <p:spPr>
          <a:xfrm>
            <a:off x="3257550" y="1101725"/>
            <a:ext cx="2406650" cy="468313"/>
          </a:xfrm>
          <a:prstGeom prst="rect">
            <a:avLst/>
          </a:prstGeom>
          <a:solidFill>
            <a:srgbClr val="99D5F0">
              <a:alpha val="36710"/>
            </a:srgbClr>
          </a:solidFill>
          <a:ln>
            <a:noFill/>
          </a:ln>
        </p:spPr>
        <p:txBody>
          <a:bodyPr spcFirstLastPara="1" wrap="square" lIns="91425" tIns="91425" rIns="91425" bIns="91425" anchor="b" anchorCtr="0">
            <a:noAutofit/>
          </a:bodyPr>
          <a:lstStyle/>
          <a:p>
            <a:pPr algn="ctr" fontAlgn="auto">
              <a:spcBef>
                <a:spcPts val="0"/>
              </a:spcBef>
              <a:spcAft>
                <a:spcPts val="0"/>
              </a:spcAft>
              <a:buNone/>
            </a:pPr>
            <a:r>
              <a:rPr lang="en-US" sz="2000" noProof="1">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Solutions</a:t>
            </a:r>
          </a:p>
        </p:txBody>
      </p:sp>
      <p:cxnSp>
        <p:nvCxnSpPr>
          <p:cNvPr id="46083" name="Google Shape;1244;p63"/>
          <p:cNvCxnSpPr/>
          <p:nvPr/>
        </p:nvCxnSpPr>
        <p:spPr>
          <a:xfrm rot="5400000">
            <a:off x="3013075" y="492125"/>
            <a:ext cx="363538" cy="2530475"/>
          </a:xfrm>
          <a:prstGeom prst="bentConnector3">
            <a:avLst>
              <a:gd name="adj1" fmla="val 50000"/>
            </a:avLst>
          </a:prstGeom>
          <a:ln w="9525" cap="flat" cmpd="sng">
            <a:solidFill>
              <a:schemeClr val="tx1"/>
            </a:solidFill>
            <a:prstDash val="solid"/>
            <a:round/>
            <a:headEnd type="none" w="med" len="med"/>
            <a:tailEnd type="none" w="med" len="med"/>
          </a:ln>
        </p:spPr>
      </p:cxnSp>
      <p:cxnSp>
        <p:nvCxnSpPr>
          <p:cNvPr id="46084" name="Google Shape;1246;p63"/>
          <p:cNvCxnSpPr/>
          <p:nvPr/>
        </p:nvCxnSpPr>
        <p:spPr>
          <a:xfrm rot="-5400000" flipH="1">
            <a:off x="5803900" y="228600"/>
            <a:ext cx="363538" cy="3051175"/>
          </a:xfrm>
          <a:prstGeom prst="bentConnector3">
            <a:avLst>
              <a:gd name="adj1" fmla="val 50000"/>
            </a:avLst>
          </a:prstGeom>
          <a:ln w="9525" cap="flat" cmpd="sng">
            <a:solidFill>
              <a:schemeClr val="tx1"/>
            </a:solidFill>
            <a:prstDash val="solid"/>
            <a:round/>
            <a:headEnd type="none" w="med" len="med"/>
            <a:tailEnd type="none" w="med" len="med"/>
          </a:ln>
        </p:spPr>
      </p:cxnSp>
      <p:sp>
        <p:nvSpPr>
          <p:cNvPr id="1248" name="Google Shape;1248;p63"/>
          <p:cNvSpPr txBox="1"/>
          <p:nvPr/>
        </p:nvSpPr>
        <p:spPr>
          <a:xfrm>
            <a:off x="317500" y="2351088"/>
            <a:ext cx="2778125" cy="760413"/>
          </a:xfrm>
          <a:prstGeom prst="rect">
            <a:avLst/>
          </a:prstGeom>
          <a:noFill/>
          <a:ln>
            <a:noFill/>
          </a:ln>
        </p:spPr>
        <p:txBody>
          <a:bodyPr spcFirstLastPara="1" wrap="square" lIns="91425" tIns="91425" rIns="91425" bIns="91425" anchor="t" anchorCtr="0">
            <a:noAutofit/>
          </a:bodyPr>
          <a:lstStyle/>
          <a:p>
            <a:pPr algn="just" fontAlgn="auto">
              <a:spcBef>
                <a:spcPts val="0"/>
              </a:spcBef>
              <a:spcAft>
                <a:spcPts val="0"/>
              </a:spcAft>
              <a:buNone/>
            </a:pPr>
            <a:r>
              <a:rPr lang="en-US" noProof="1">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1. Our website provides several  nominations for the user, and the user  must choose the best field based on his  lifestyle.</a:t>
            </a:r>
          </a:p>
        </p:txBody>
      </p:sp>
      <p:sp>
        <p:nvSpPr>
          <p:cNvPr id="1245" name="Google Shape;1245;p63"/>
          <p:cNvSpPr txBox="1"/>
          <p:nvPr/>
        </p:nvSpPr>
        <p:spPr>
          <a:xfrm>
            <a:off x="381000" y="2019300"/>
            <a:ext cx="2778125" cy="441325"/>
          </a:xfrm>
          <a:prstGeom prst="rect">
            <a:avLst/>
          </a:prstGeom>
          <a:noFill/>
          <a:ln>
            <a:noFill/>
          </a:ln>
        </p:spPr>
        <p:txBody>
          <a:bodyPr spcFirstLastPara="1" wrap="square" lIns="91425" tIns="91425" rIns="91425" bIns="91425" anchor="b" anchorCtr="0">
            <a:noAutofit/>
          </a:bodyPr>
          <a:lstStyle/>
          <a:p>
            <a:pPr algn="ctr" fontAlgn="auto">
              <a:spcBef>
                <a:spcPts val="0"/>
              </a:spcBef>
              <a:spcAft>
                <a:spcPts val="0"/>
              </a:spcAft>
              <a:buNone/>
            </a:pPr>
            <a:r>
              <a:rPr lang="en-US" sz="2000" noProof="1">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Variability of fields</a:t>
            </a:r>
          </a:p>
        </p:txBody>
      </p:sp>
      <p:sp>
        <p:nvSpPr>
          <p:cNvPr id="1249" name="Google Shape;1249;p63"/>
          <p:cNvSpPr txBox="1"/>
          <p:nvPr/>
        </p:nvSpPr>
        <p:spPr>
          <a:xfrm>
            <a:off x="3159125" y="2466975"/>
            <a:ext cx="2406650" cy="758825"/>
          </a:xfrm>
          <a:prstGeom prst="rect">
            <a:avLst/>
          </a:prstGeom>
          <a:noFill/>
          <a:ln>
            <a:noFill/>
          </a:ln>
        </p:spPr>
        <p:txBody>
          <a:bodyPr spcFirstLastPara="1" wrap="square" lIns="91425" tIns="91425" rIns="91425" bIns="91425" anchor="t" anchorCtr="0">
            <a:noAutofit/>
          </a:bodyPr>
          <a:lstStyle/>
          <a:p>
            <a:pPr algn="just" fontAlgn="auto">
              <a:buSzPts val="1800"/>
            </a:pPr>
            <a:r>
              <a:rPr lang="en-US" noProof="1">
                <a:solidFill>
                  <a:schemeClr val="dk1"/>
                </a:solidFill>
                <a:latin typeface="Arial" panose="020B0604020202020204" pitchFamily="34" charset="0"/>
                <a:ea typeface="Arial" panose="020B0604020202020204"/>
                <a:cs typeface="Arial" panose="020B0604020202020204" pitchFamily="34" charset="0"/>
                <a:sym typeface="Cairo"/>
              </a:rPr>
              <a:t>2.Our website provides several resources  to educate like videos , documents, and  others…</a:t>
            </a:r>
          </a:p>
        </p:txBody>
      </p:sp>
      <p:sp>
        <p:nvSpPr>
          <p:cNvPr id="1250" name="Google Shape;1250;p63"/>
          <p:cNvSpPr txBox="1"/>
          <p:nvPr/>
        </p:nvSpPr>
        <p:spPr>
          <a:xfrm>
            <a:off x="2949575" y="2022475"/>
            <a:ext cx="2890838" cy="441325"/>
          </a:xfrm>
          <a:prstGeom prst="rect">
            <a:avLst/>
          </a:prstGeom>
          <a:noFill/>
          <a:ln>
            <a:noFill/>
          </a:ln>
        </p:spPr>
        <p:txBody>
          <a:bodyPr spcFirstLastPara="1" wrap="square" lIns="91425" tIns="91425" rIns="91425" bIns="91425" anchor="b" anchorCtr="0">
            <a:noAutofit/>
          </a:bodyPr>
          <a:lstStyle/>
          <a:p>
            <a:pPr algn="ctr" fontAlgn="auto">
              <a:spcBef>
                <a:spcPts val="0"/>
              </a:spcBef>
              <a:spcAft>
                <a:spcPts val="0"/>
              </a:spcAft>
              <a:buNone/>
            </a:pPr>
            <a:r>
              <a:rPr lang="en-US" sz="2000" noProof="1">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Diversity of sources</a:t>
            </a:r>
          </a:p>
        </p:txBody>
      </p:sp>
      <p:sp>
        <p:nvSpPr>
          <p:cNvPr id="1251" name="Google Shape;1251;p63"/>
          <p:cNvSpPr txBox="1"/>
          <p:nvPr/>
        </p:nvSpPr>
        <p:spPr>
          <a:xfrm>
            <a:off x="5840413" y="2370138"/>
            <a:ext cx="2890838" cy="760413"/>
          </a:xfrm>
          <a:prstGeom prst="rect">
            <a:avLst/>
          </a:prstGeom>
          <a:noFill/>
          <a:ln>
            <a:noFill/>
          </a:ln>
        </p:spPr>
        <p:txBody>
          <a:bodyPr spcFirstLastPara="1" wrap="square" lIns="91425" tIns="91425" rIns="91425" bIns="91425" anchor="t" anchorCtr="0">
            <a:noAutofit/>
          </a:bodyPr>
          <a:lstStyle/>
          <a:p>
            <a:pPr algn="just" fontAlgn="auto">
              <a:spcBef>
                <a:spcPts val="0"/>
              </a:spcBef>
              <a:spcAft>
                <a:spcPts val="0"/>
              </a:spcAft>
              <a:buNone/>
            </a:pPr>
            <a:r>
              <a:rPr lang="en-US" noProof="1">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3. We build a chatbot to answer the  common questions every student ask  about programming concepts like OOP ,  Prototype, and interfaces.</a:t>
            </a:r>
          </a:p>
          <a:p>
            <a:pPr algn="just" fontAlgn="auto">
              <a:spcBef>
                <a:spcPts val="0"/>
              </a:spcBef>
              <a:spcAft>
                <a:spcPts val="0"/>
              </a:spcAft>
              <a:buNone/>
            </a:pPr>
            <a:endParaRPr lang="en-US" noProof="1">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p:txBody>
      </p:sp>
      <p:sp>
        <p:nvSpPr>
          <p:cNvPr id="1247" name="Google Shape;1247;p63"/>
          <p:cNvSpPr txBox="1"/>
          <p:nvPr/>
        </p:nvSpPr>
        <p:spPr>
          <a:xfrm>
            <a:off x="5840413" y="2017713"/>
            <a:ext cx="2954338" cy="439738"/>
          </a:xfrm>
          <a:prstGeom prst="rect">
            <a:avLst/>
          </a:prstGeom>
          <a:noFill/>
          <a:ln>
            <a:noFill/>
          </a:ln>
        </p:spPr>
        <p:txBody>
          <a:bodyPr spcFirstLastPara="1" wrap="square" lIns="91425" tIns="91425" rIns="91425" bIns="91425" anchor="b" anchorCtr="0">
            <a:noAutofit/>
          </a:bodyPr>
          <a:lstStyle/>
          <a:p>
            <a:pPr algn="ctr" fontAlgn="auto">
              <a:spcBef>
                <a:spcPts val="0"/>
              </a:spcBef>
              <a:spcAft>
                <a:spcPts val="0"/>
              </a:spcAft>
              <a:buNone/>
            </a:pPr>
            <a:r>
              <a:rPr lang="en-US" sz="2000" noProof="1">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Innovative Interaction</a:t>
            </a:r>
          </a:p>
        </p:txBody>
      </p:sp>
      <p:cxnSp>
        <p:nvCxnSpPr>
          <p:cNvPr id="46091" name="Google Shape;1252;p63"/>
          <p:cNvCxnSpPr>
            <a:stCxn id="1243" idx="2"/>
          </p:cNvCxnSpPr>
          <p:nvPr/>
        </p:nvCxnSpPr>
        <p:spPr>
          <a:xfrm>
            <a:off x="4460875" y="1570038"/>
            <a:ext cx="0" cy="363537"/>
          </a:xfrm>
          <a:prstGeom prst="straightConnector1">
            <a:avLst/>
          </a:prstGeom>
          <a:ln w="9525" cap="flat" cmpd="sng">
            <a:solidFill>
              <a:schemeClr val="tx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Google Shape;732;p38"/>
          <p:cNvSpPr txBox="1">
            <a:spLocks noGrp="1"/>
          </p:cNvSpPr>
          <p:nvPr>
            <p:ph type="title"/>
          </p:nvPr>
        </p:nvSpPr>
        <p:spPr>
          <a:xfrm>
            <a:off x="1884363" y="2571750"/>
            <a:ext cx="5373688" cy="846138"/>
          </a:xfrm>
        </p:spPr>
        <p:txBody>
          <a:bodyPr wrap="square" lIns="91425" tIns="91425" rIns="91425" bIns="91425" anchor="b" anchorCtr="0">
            <a:noAutofit/>
          </a:bodyPr>
          <a:lstStyle/>
          <a:p>
            <a:pPr marL="0" marR="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US" sz="4000" b="1"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Requirements</a:t>
            </a:r>
          </a:p>
        </p:txBody>
      </p:sp>
      <p:sp>
        <p:nvSpPr>
          <p:cNvPr id="733" name="Google Shape;733;p38"/>
          <p:cNvSpPr txBox="1">
            <a:spLocks noGrp="1"/>
          </p:cNvSpPr>
          <p:nvPr>
            <p:ph type="title"/>
          </p:nvPr>
        </p:nvSpPr>
        <p:spPr>
          <a:xfrm>
            <a:off x="3517900" y="1265238"/>
            <a:ext cx="2108200" cy="1104900"/>
          </a:xfrm>
        </p:spPr>
        <p:txBody>
          <a:bodyPr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GB" sz="5000" b="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05.</a:t>
            </a:r>
          </a:p>
        </p:txBody>
      </p:sp>
      <p:grpSp>
        <p:nvGrpSpPr>
          <p:cNvPr id="48131" name="Google Shape;735;p38"/>
          <p:cNvGrpSpPr/>
          <p:nvPr/>
        </p:nvGrpSpPr>
        <p:grpSpPr>
          <a:xfrm>
            <a:off x="7226300" y="379413"/>
            <a:ext cx="636588" cy="1625600"/>
            <a:chOff x="7836032" y="303820"/>
            <a:chExt cx="636174" cy="1624496"/>
          </a:xfrm>
        </p:grpSpPr>
        <p:sp>
          <p:nvSpPr>
            <p:cNvPr id="48132" name="Google Shape;736;p38"/>
            <p:cNvSpPr/>
            <p:nvPr/>
          </p:nvSpPr>
          <p:spPr>
            <a:xfrm>
              <a:off x="7836032" y="6578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48133" name="Google Shape;737;p38"/>
            <p:cNvGrpSpPr/>
            <p:nvPr/>
          </p:nvGrpSpPr>
          <p:grpSpPr>
            <a:xfrm>
              <a:off x="8085413" y="303820"/>
              <a:ext cx="137400" cy="886196"/>
              <a:chOff x="6358900" y="-690717"/>
              <a:chExt cx="137400" cy="886196"/>
            </a:xfrm>
          </p:grpSpPr>
          <p:sp>
            <p:nvSpPr>
              <p:cNvPr id="48134" name="Google Shape;738;p3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48135" name="Google Shape;739;p3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48136" name="Google Shape;740;p3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48137" name="Google Shape;741;p3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grpSp>
        <p:nvGrpSpPr>
          <p:cNvPr id="48138" name="Google Shape;742;p38"/>
          <p:cNvGrpSpPr/>
          <p:nvPr/>
        </p:nvGrpSpPr>
        <p:grpSpPr>
          <a:xfrm rot="-5400000">
            <a:off x="344488" y="915988"/>
            <a:ext cx="639762" cy="385762"/>
            <a:chOff x="7069949" y="2870914"/>
            <a:chExt cx="978000" cy="588969"/>
          </a:xfrm>
        </p:grpSpPr>
        <p:cxnSp>
          <p:nvCxnSpPr>
            <p:cNvPr id="48139" name="Google Shape;743;p38"/>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48140" name="Google Shape;744;p38"/>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48141" name="Google Shape;745;p38"/>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48142" name="Google Shape;746;p38"/>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just"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Functional Requirements :</a:t>
            </a:r>
          </a:p>
        </p:txBody>
      </p:sp>
      <p:sp>
        <p:nvSpPr>
          <p:cNvPr id="3" name="Text Placeholder 2"/>
          <p:cNvSpPr>
            <a:spLocks noGrp="1"/>
          </p:cNvSpPr>
          <p:nvPr>
            <p:ph type="body" idx="1"/>
          </p:nvPr>
        </p:nvSpPr>
        <p:spPr>
          <a:xfrm>
            <a:off x="720725" y="1141413"/>
            <a:ext cx="7702550" cy="3416300"/>
          </a:xfrm>
        </p:spPr>
        <p:txBody>
          <a:bodyPr wrap="square" lIns="91425" tIns="91425" rIns="91425" bIns="91425" anchor="t" anchorCtr="0">
            <a:noAutofit/>
          </a:bodyPr>
          <a:lstStyle/>
          <a:p>
            <a:pPr marL="457200" marR="0" indent="-304800" algn="just" defTabSz="914400" rtl="0" eaLnBrk="1" fontAlgn="auto" latinLnBrk="0" hangingPunct="1">
              <a:lnSpc>
                <a:spcPct val="300000"/>
              </a:lnSpc>
              <a:spcBef>
                <a:spcPts val="0"/>
              </a:spcBef>
              <a:spcAft>
                <a:spcPts val="0"/>
              </a:spcAft>
              <a:buClr>
                <a:schemeClr val="dk1"/>
              </a:buClr>
              <a:buSzPts val="1200"/>
              <a:buFont typeface="+mj-lt"/>
              <a:buAutoNum type="arabicPeriod"/>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Login for website.</a:t>
            </a:r>
          </a:p>
          <a:p>
            <a:pPr marL="457200" marR="0" indent="-304800" algn="just" defTabSz="914400" rtl="0" eaLnBrk="1" fontAlgn="auto" latinLnBrk="0" hangingPunct="1">
              <a:lnSpc>
                <a:spcPct val="300000"/>
              </a:lnSpc>
              <a:spcBef>
                <a:spcPts val="0"/>
              </a:spcBef>
              <a:spcAft>
                <a:spcPts val="0"/>
              </a:spcAft>
              <a:buClr>
                <a:schemeClr val="dk1"/>
              </a:buClr>
              <a:buSzPts val="1200"/>
              <a:buFont typeface="+mj-lt"/>
              <a:buAutoNum type="arabicPeriod"/>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Easily User Registration for website. </a:t>
            </a:r>
          </a:p>
          <a:p>
            <a:pPr marL="457200" marR="0" indent="-304800" algn="just" defTabSz="914400" rtl="0" eaLnBrk="1" fontAlgn="auto" latinLnBrk="0" hangingPunct="1">
              <a:lnSpc>
                <a:spcPct val="300000"/>
              </a:lnSpc>
              <a:spcBef>
                <a:spcPts val="0"/>
              </a:spcBef>
              <a:spcAft>
                <a:spcPts val="0"/>
              </a:spcAft>
              <a:buClr>
                <a:schemeClr val="dk1"/>
              </a:buClr>
              <a:buSzPts val="1200"/>
              <a:buFont typeface="+mj-lt"/>
              <a:buAutoNum type="arabicPeriod"/>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Easily Navigate.</a:t>
            </a:r>
          </a:p>
          <a:p>
            <a:pPr marL="457200" marR="0" indent="-304800" algn="just" defTabSz="914400" rtl="0" eaLnBrk="1" fontAlgn="auto" latinLnBrk="0" hangingPunct="1">
              <a:lnSpc>
                <a:spcPct val="300000"/>
              </a:lnSpc>
              <a:spcBef>
                <a:spcPts val="0"/>
              </a:spcBef>
              <a:spcAft>
                <a:spcPts val="0"/>
              </a:spcAft>
              <a:buClr>
                <a:schemeClr val="dk1"/>
              </a:buClr>
              <a:buSzPts val="1200"/>
              <a:buFont typeface="+mj-lt"/>
              <a:buAutoNum type="arabicPeriod"/>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Admin administration for adding or delete stack.</a:t>
            </a:r>
          </a:p>
          <a:p>
            <a:pPr marL="457200" marR="0" indent="-304800" algn="just" defTabSz="914400" rtl="0" eaLnBrk="1" fontAlgn="auto" latinLnBrk="0" hangingPunct="1">
              <a:lnSpc>
                <a:spcPct val="300000"/>
              </a:lnSpc>
              <a:spcBef>
                <a:spcPts val="0"/>
              </a:spcBef>
              <a:spcAft>
                <a:spcPts val="0"/>
              </a:spcAft>
              <a:buClr>
                <a:schemeClr val="dk1"/>
              </a:buClr>
              <a:buSzPts val="1200"/>
              <a:buFont typeface="+mj-lt"/>
              <a:buAutoNum type="arabicPeriod"/>
            </a:pPr>
            <a:endPar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Prepared</a:t>
            </a:r>
            <a:r>
              <a:rPr kumimoji="0" lang="en-GB" sz="2400" b="1" i="0" u="none" strike="noStrike" kern="0" cap="none" spc="0" normalizeH="0" baseline="0" noProof="1">
                <a:solidFill>
                  <a:srgbClr val="00CFCC"/>
                </a:solidFill>
                <a:latin typeface="Arial" panose="020B0604020202020204" pitchFamily="34" charset="0"/>
                <a:ea typeface="Poppins" panose="00000500000000000000"/>
                <a:cs typeface="Arial" panose="020B0604020202020204" pitchFamily="34" charset="0"/>
              </a:rPr>
              <a:t> </a:t>
            </a: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By :</a:t>
            </a:r>
            <a:endPar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sp>
        <p:nvSpPr>
          <p:cNvPr id="4" name="Google Shape;1449;p36"/>
          <p:cNvSpPr txBox="1"/>
          <p:nvPr/>
        </p:nvSpPr>
        <p:spPr>
          <a:xfrm>
            <a:off x="-69850" y="2503488"/>
            <a:ext cx="2895600" cy="739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Golos Text" panose="020B0503020202020204"/>
              <a:buChar char="●"/>
              <a:defRPr sz="12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9pPr>
          </a:lstStyle>
          <a:p>
            <a:pPr marL="228600" indent="-228600" fontAlgn="auto">
              <a:buClr>
                <a:srgbClr val="000000"/>
              </a:buClr>
              <a:buFont typeface="Arial" panose="020B0604020202020204"/>
              <a:buAutoNum type="arabicPeriod"/>
            </a:pPr>
            <a:r>
              <a:rPr lang="en-US" sz="1400" strike="noStrike" noProof="1">
                <a:latin typeface="Arial" panose="020B0604020202020204" pitchFamily="34" charset="0"/>
                <a:ea typeface="Golos Text" panose="020B0503020202020204"/>
                <a:cs typeface="Arial" panose="020B0604020202020204" pitchFamily="34" charset="0"/>
                <a:sym typeface="Arial" panose="020B0604020202020204"/>
              </a:rPr>
              <a:t>Mohamed Khaled Mohamed</a:t>
            </a:r>
            <a:endParaRPr lang="en-US" sz="1400" strike="noStrike" noProof="1">
              <a:latin typeface="Arial" panose="020B0604020202020204" pitchFamily="34" charset="0"/>
              <a:cs typeface="Arial" panose="020B0604020202020204" pitchFamily="34" charset="0"/>
              <a:sym typeface="Arial" panose="020B0604020202020204"/>
            </a:endParaRPr>
          </a:p>
          <a:p>
            <a:pPr marL="228600" indent="-228600" fontAlgn="auto">
              <a:buClr>
                <a:srgbClr val="000000"/>
              </a:buClr>
              <a:buFont typeface="Arial" panose="020B0604020202020204"/>
              <a:buAutoNum type="arabicPeriod"/>
            </a:pPr>
            <a:r>
              <a:rPr lang="en-US" sz="1400" strike="noStrike" noProof="1">
                <a:latin typeface="Arial" panose="020B0604020202020204" pitchFamily="34" charset="0"/>
                <a:ea typeface="Golos Text" panose="020B0503020202020204"/>
                <a:cs typeface="Arial" panose="020B0604020202020204" pitchFamily="34" charset="0"/>
                <a:sym typeface="Arial" panose="020B0604020202020204"/>
              </a:rPr>
              <a:t>Omar Ali Amer</a:t>
            </a:r>
            <a:endParaRPr lang="en-US" sz="1400" strike="noStrike" noProof="1">
              <a:latin typeface="Arial" panose="020B0604020202020204" pitchFamily="34" charset="0"/>
              <a:cs typeface="Arial" panose="020B0604020202020204" pitchFamily="34" charset="0"/>
              <a:sym typeface="Arial" panose="020B0604020202020204"/>
            </a:endParaRPr>
          </a:p>
          <a:p>
            <a:pPr marL="228600" indent="-228600" fontAlgn="auto">
              <a:buClr>
                <a:srgbClr val="000000"/>
              </a:buClr>
              <a:buFont typeface="Arial" panose="020B0604020202020204"/>
              <a:buAutoNum type="arabicPeriod"/>
            </a:pPr>
            <a:r>
              <a:rPr lang="en-US" sz="1400" strike="noStrike" noProof="1">
                <a:latin typeface="Arial" panose="020B0604020202020204" pitchFamily="34" charset="0"/>
                <a:ea typeface="Golos Text" panose="020B0503020202020204"/>
                <a:cs typeface="Arial" panose="020B0604020202020204" pitchFamily="34" charset="0"/>
                <a:sym typeface="Arial" panose="020B0604020202020204"/>
              </a:rPr>
              <a:t>Mohamed Mostafa Mohamed</a:t>
            </a:r>
            <a:endParaRPr lang="en-US" sz="1400" strike="noStrike" noProof="1">
              <a:latin typeface="Arial" panose="020B0604020202020204" pitchFamily="34" charset="0"/>
              <a:cs typeface="Arial" panose="020B0604020202020204" pitchFamily="34" charset="0"/>
              <a:sym typeface="Arial" panose="020B0604020202020204"/>
            </a:endParaRPr>
          </a:p>
        </p:txBody>
      </p:sp>
      <p:sp>
        <p:nvSpPr>
          <p:cNvPr id="5" name="Google Shape;1450;p36"/>
          <p:cNvSpPr txBox="1"/>
          <p:nvPr/>
        </p:nvSpPr>
        <p:spPr>
          <a:xfrm>
            <a:off x="906463" y="2251075"/>
            <a:ext cx="582613" cy="29686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fontAlgn="auto"/>
            <a:r>
              <a:rPr lang="en-US" strike="noStrike" noProof="1">
                <a:solidFill>
                  <a:schemeClr val="dk1"/>
                </a:solidFill>
                <a:latin typeface="Arial" panose="020B0604020202020204" pitchFamily="34" charset="0"/>
                <a:ea typeface="Arial" panose="020B0604020202020204"/>
                <a:cs typeface="Arial" panose="020B0604020202020204" pitchFamily="34" charset="0"/>
                <a:sym typeface="Golos Text" panose="020B0503020202020204"/>
              </a:rPr>
              <a:t>Web</a:t>
            </a:r>
          </a:p>
        </p:txBody>
      </p:sp>
      <p:sp>
        <p:nvSpPr>
          <p:cNvPr id="6" name="Google Shape;1451;p36"/>
          <p:cNvSpPr txBox="1"/>
          <p:nvPr/>
        </p:nvSpPr>
        <p:spPr>
          <a:xfrm>
            <a:off x="2825750" y="2547938"/>
            <a:ext cx="3108325" cy="64293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28600" indent="-228600" algn="just" fontAlgn="auto">
              <a:buFont typeface="+mj-lt"/>
              <a:buAutoNum type="arabicPeriod"/>
            </a:pPr>
            <a:r>
              <a:rPr lang="en-US" strike="noStrike" noProof="1">
                <a:solidFill>
                  <a:schemeClr val="dk1"/>
                </a:solidFill>
                <a:latin typeface="Arial" panose="020B0604020202020204" pitchFamily="34" charset="0"/>
                <a:ea typeface="Arial" panose="020B0604020202020204"/>
                <a:cs typeface="Arial" panose="020B0604020202020204" pitchFamily="34" charset="0"/>
                <a:sym typeface="Golos Text" panose="020B0503020202020204"/>
              </a:rPr>
              <a:t>Shaza Ayman Amin Ahmed</a:t>
            </a:r>
            <a:endParaRPr lang="en-US" strike="noStrike" noProof="1">
              <a:solidFill>
                <a:schemeClr val="dk1"/>
              </a:solidFill>
              <a:latin typeface="Arial" panose="020B0604020202020204" pitchFamily="34" charset="0"/>
              <a:cs typeface="Arial" panose="020B0604020202020204" pitchFamily="34" charset="0"/>
              <a:sym typeface="Golos Text" panose="020B0503020202020204"/>
            </a:endParaRPr>
          </a:p>
          <a:p>
            <a:pPr marL="228600" indent="-228600" algn="just" fontAlgn="auto">
              <a:buFont typeface="+mj-lt"/>
              <a:buAutoNum type="arabicPeriod"/>
            </a:pPr>
            <a:r>
              <a:rPr lang="en-US" strike="noStrike" noProof="1">
                <a:solidFill>
                  <a:schemeClr val="dk1"/>
                </a:solidFill>
                <a:latin typeface="Arial" panose="020B0604020202020204" pitchFamily="34" charset="0"/>
                <a:ea typeface="Arial" panose="020B0604020202020204"/>
                <a:cs typeface="Arial" panose="020B0604020202020204" pitchFamily="34" charset="0"/>
                <a:sym typeface="Golos Text" panose="020B0503020202020204"/>
              </a:rPr>
              <a:t>Nermeen Khaled Mohamed</a:t>
            </a:r>
            <a:endParaRPr lang="en-US" strike="noStrike" noProof="1">
              <a:solidFill>
                <a:schemeClr val="dk1"/>
              </a:solidFill>
              <a:latin typeface="Arial" panose="020B0604020202020204" pitchFamily="34" charset="0"/>
              <a:cs typeface="Arial" panose="020B0604020202020204" pitchFamily="34" charset="0"/>
              <a:sym typeface="Golos Text" panose="020B0503020202020204"/>
            </a:endParaRPr>
          </a:p>
        </p:txBody>
      </p:sp>
      <p:sp>
        <p:nvSpPr>
          <p:cNvPr id="7" name="Google Shape;1452;p36"/>
          <p:cNvSpPr txBox="1"/>
          <p:nvPr/>
        </p:nvSpPr>
        <p:spPr>
          <a:xfrm>
            <a:off x="3832225" y="2276475"/>
            <a:ext cx="752475" cy="2984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fontAlgn="auto"/>
            <a:r>
              <a:rPr lang="en-US" strike="noStrike" noProof="1">
                <a:solidFill>
                  <a:schemeClr val="dk1"/>
                </a:solidFill>
                <a:latin typeface="Arial" panose="020B0604020202020204" pitchFamily="34" charset="0"/>
                <a:ea typeface="Arial" panose="020B0604020202020204"/>
                <a:cs typeface="Arial" panose="020B0604020202020204" pitchFamily="34" charset="0"/>
              </a:rPr>
              <a:t>ML</a:t>
            </a:r>
          </a:p>
        </p:txBody>
      </p:sp>
      <p:sp>
        <p:nvSpPr>
          <p:cNvPr id="8" name="Google Shape;1453;p36"/>
          <p:cNvSpPr txBox="1"/>
          <p:nvPr/>
        </p:nvSpPr>
        <p:spPr>
          <a:xfrm>
            <a:off x="5556250" y="2516188"/>
            <a:ext cx="3694113" cy="5730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28600" indent="-228600" fontAlgn="auto">
              <a:buFont typeface="+mj-lt"/>
              <a:buAutoNum type="arabicPeriod"/>
            </a:pPr>
            <a:r>
              <a:rPr lang="en-US" strike="noStrike" noProof="1">
                <a:solidFill>
                  <a:schemeClr val="dk1"/>
                </a:solidFill>
                <a:latin typeface="Arial" panose="020B0604020202020204" pitchFamily="34" charset="0"/>
                <a:ea typeface="Arial" panose="020B0604020202020204"/>
                <a:cs typeface="Arial" panose="020B0604020202020204" pitchFamily="34" charset="0"/>
              </a:rPr>
              <a:t>Mohamed Osman Ebn Affan Mohamed</a:t>
            </a:r>
            <a:endParaRPr lang="en-US" strike="noStrike" noProof="1">
              <a:solidFill>
                <a:schemeClr val="dk1"/>
              </a:solidFill>
              <a:latin typeface="Arial" panose="020B0604020202020204" pitchFamily="34" charset="0"/>
              <a:cs typeface="Arial" panose="020B0604020202020204" pitchFamily="34" charset="0"/>
            </a:endParaRPr>
          </a:p>
          <a:p>
            <a:pPr marL="228600" indent="-228600" fontAlgn="auto">
              <a:buFont typeface="+mj-lt"/>
              <a:buAutoNum type="arabicPeriod"/>
            </a:pPr>
            <a:r>
              <a:rPr lang="en-US" strike="noStrike" noProof="1">
                <a:solidFill>
                  <a:schemeClr val="dk1"/>
                </a:solidFill>
                <a:latin typeface="Arial" panose="020B0604020202020204" pitchFamily="34" charset="0"/>
                <a:ea typeface="Arial" panose="020B0604020202020204"/>
                <a:cs typeface="Arial" panose="020B0604020202020204" pitchFamily="34" charset="0"/>
              </a:rPr>
              <a:t>Mostafa Gaber Ahmed Hussein</a:t>
            </a:r>
            <a:endParaRPr lang="en-US" strike="noStrike" noProof="1">
              <a:solidFill>
                <a:schemeClr val="dk1"/>
              </a:solidFill>
              <a:latin typeface="Arial" panose="020B0604020202020204" pitchFamily="34" charset="0"/>
              <a:cs typeface="Arial" panose="020B0604020202020204" pitchFamily="34" charset="0"/>
            </a:endParaRPr>
          </a:p>
        </p:txBody>
      </p:sp>
      <p:sp>
        <p:nvSpPr>
          <p:cNvPr id="9" name="Google Shape;1454;p36"/>
          <p:cNvSpPr txBox="1"/>
          <p:nvPr/>
        </p:nvSpPr>
        <p:spPr>
          <a:xfrm>
            <a:off x="6926263" y="2220913"/>
            <a:ext cx="788988" cy="3111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fontAlgn="auto"/>
            <a:r>
              <a:rPr lang="en-US" strike="noStrike" noProof="1">
                <a:solidFill>
                  <a:schemeClr val="dk1"/>
                </a:solidFill>
                <a:latin typeface="Arial" panose="020B0604020202020204" pitchFamily="34" charset="0"/>
                <a:ea typeface="Arial" panose="020B0604020202020204"/>
                <a:cs typeface="Arial" panose="020B0604020202020204" pitchFamily="34" charset="0"/>
              </a:rPr>
              <a:t>Flutter</a:t>
            </a:r>
          </a:p>
        </p:txBody>
      </p:sp>
      <p:grpSp>
        <p:nvGrpSpPr>
          <p:cNvPr id="20488" name="Google Shape;5554;p80"/>
          <p:cNvGrpSpPr/>
          <p:nvPr/>
        </p:nvGrpSpPr>
        <p:grpSpPr>
          <a:xfrm>
            <a:off x="7072313" y="1681163"/>
            <a:ext cx="496887" cy="446087"/>
            <a:chOff x="4456875" y="2635825"/>
            <a:chExt cx="481825" cy="451700"/>
          </a:xfrm>
        </p:grpSpPr>
        <p:sp>
          <p:nvSpPr>
            <p:cNvPr id="20489" name="Google Shape;5555;p80"/>
            <p:cNvSpPr/>
            <p:nvPr/>
          </p:nvSpPr>
          <p:spPr>
            <a:xfrm>
              <a:off x="4542475" y="3031050"/>
              <a:ext cx="189725" cy="56475"/>
            </a:xfrm>
            <a:custGeom>
              <a:avLst/>
              <a:gdLst/>
              <a:ahLst/>
              <a:cxnLst/>
              <a:rect l="0" t="0" r="0" b="0"/>
              <a:pathLst>
                <a:path w="7589" h="225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sp>
          <p:nvSpPr>
            <p:cNvPr id="20490" name="Google Shape;5556;p80"/>
            <p:cNvSpPr/>
            <p:nvPr/>
          </p:nvSpPr>
          <p:spPr>
            <a:xfrm>
              <a:off x="4456875" y="2946350"/>
              <a:ext cx="256125" cy="56500"/>
            </a:xfrm>
            <a:custGeom>
              <a:avLst/>
              <a:gdLst/>
              <a:ahLst/>
              <a:cxnLst/>
              <a:rect l="0" t="0" r="0" b="0"/>
              <a:pathLst>
                <a:path w="10245" h="2260">
                  <a:moveTo>
                    <a:pt x="1" y="1"/>
                  </a:moveTo>
                  <a:lnTo>
                    <a:pt x="1" y="567"/>
                  </a:lnTo>
                  <a:cubicBezTo>
                    <a:pt x="1" y="1500"/>
                    <a:pt x="756" y="2259"/>
                    <a:pt x="1693" y="2259"/>
                  </a:cubicBezTo>
                  <a:lnTo>
                    <a:pt x="10245" y="2259"/>
                  </a:lnTo>
                  <a:lnTo>
                    <a:pt x="10245" y="1"/>
                  </a:ln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sp>
          <p:nvSpPr>
            <p:cNvPr id="20491" name="Google Shape;5557;p80"/>
            <p:cNvSpPr/>
            <p:nvPr/>
          </p:nvSpPr>
          <p:spPr>
            <a:xfrm>
              <a:off x="4741225" y="2861675"/>
              <a:ext cx="169400" cy="141175"/>
            </a:xfrm>
            <a:custGeom>
              <a:avLst/>
              <a:gdLst/>
              <a:ahLst/>
              <a:cxnLst/>
              <a:rect l="0" t="0" r="0" b="0"/>
              <a:pathLst>
                <a:path w="6776" h="5647">
                  <a:moveTo>
                    <a:pt x="0" y="0"/>
                  </a:moveTo>
                  <a:lnTo>
                    <a:pt x="0" y="5646"/>
                  </a:lnTo>
                  <a:lnTo>
                    <a:pt x="6775" y="5646"/>
                  </a:lnTo>
                  <a:lnTo>
                    <a:pt x="6775" y="0"/>
                  </a:ln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sp>
          <p:nvSpPr>
            <p:cNvPr id="20492" name="Google Shape;5558;p80"/>
            <p:cNvSpPr/>
            <p:nvPr/>
          </p:nvSpPr>
          <p:spPr>
            <a:xfrm>
              <a:off x="4741225" y="3031050"/>
              <a:ext cx="169400" cy="42400"/>
            </a:xfrm>
            <a:custGeom>
              <a:avLst/>
              <a:gdLst/>
              <a:ahLst/>
              <a:cxnLst/>
              <a:rect l="0" t="0" r="0" b="0"/>
              <a:pathLst>
                <a:path w="6776" h="169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sp>
          <p:nvSpPr>
            <p:cNvPr id="20493" name="Google Shape;5559;p80"/>
            <p:cNvSpPr/>
            <p:nvPr/>
          </p:nvSpPr>
          <p:spPr>
            <a:xfrm>
              <a:off x="4456875" y="2635825"/>
              <a:ext cx="481825" cy="282325"/>
            </a:xfrm>
            <a:custGeom>
              <a:avLst/>
              <a:gdLst/>
              <a:ahLst/>
              <a:cxnLst/>
              <a:rect l="0" t="0" r="0" b="0"/>
              <a:pathLst>
                <a:path w="19273" h="1129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sp>
          <p:nvSpPr>
            <p:cNvPr id="20494" name="Google Shape;5560;p80"/>
            <p:cNvSpPr/>
            <p:nvPr/>
          </p:nvSpPr>
          <p:spPr>
            <a:xfrm>
              <a:off x="4741225" y="2791125"/>
              <a:ext cx="169400" cy="42325"/>
            </a:xfrm>
            <a:custGeom>
              <a:avLst/>
              <a:gdLst/>
              <a:ahLst/>
              <a:cxnLst/>
              <a:rect l="0" t="0" r="0" b="0"/>
              <a:pathLst>
                <a:path w="6776" h="1693">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grpSp>
        <p:nvGrpSpPr>
          <p:cNvPr id="20495" name="Google Shape;5561;p80"/>
          <p:cNvGrpSpPr/>
          <p:nvPr/>
        </p:nvGrpSpPr>
        <p:grpSpPr>
          <a:xfrm>
            <a:off x="977900" y="1685925"/>
            <a:ext cx="442913" cy="461963"/>
            <a:chOff x="5049725" y="2635825"/>
            <a:chExt cx="481825" cy="451700"/>
          </a:xfrm>
        </p:grpSpPr>
        <p:sp>
          <p:nvSpPr>
            <p:cNvPr id="20496" name="Google Shape;5562;p80"/>
            <p:cNvSpPr/>
            <p:nvPr/>
          </p:nvSpPr>
          <p:spPr>
            <a:xfrm>
              <a:off x="5135325" y="3031050"/>
              <a:ext cx="310550" cy="56475"/>
            </a:xfrm>
            <a:custGeom>
              <a:avLst/>
              <a:gdLst/>
              <a:ahLst/>
              <a:cxnLst/>
              <a:rect l="0" t="0" r="0" b="0"/>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sp>
          <p:nvSpPr>
            <p:cNvPr id="20497" name="Google Shape;5563;p80"/>
            <p:cNvSpPr/>
            <p:nvPr/>
          </p:nvSpPr>
          <p:spPr>
            <a:xfrm>
              <a:off x="5049725" y="2946350"/>
              <a:ext cx="481825" cy="56500"/>
            </a:xfrm>
            <a:custGeom>
              <a:avLst/>
              <a:gdLst/>
              <a:ahLst/>
              <a:cxnLst/>
              <a:rect l="0" t="0" r="0" b="0"/>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sp>
          <p:nvSpPr>
            <p:cNvPr id="20498" name="Google Shape;5564;p80"/>
            <p:cNvSpPr/>
            <p:nvPr/>
          </p:nvSpPr>
          <p:spPr>
            <a:xfrm>
              <a:off x="5049725" y="2635825"/>
              <a:ext cx="481825" cy="282325"/>
            </a:xfrm>
            <a:custGeom>
              <a:avLst/>
              <a:gdLst/>
              <a:ahLst/>
              <a:cxnLst/>
              <a:rect l="0" t="0" r="0" b="0"/>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grpSp>
        <p:nvGrpSpPr>
          <p:cNvPr id="20499" name="Google Shape;7515;p84"/>
          <p:cNvGrpSpPr/>
          <p:nvPr/>
        </p:nvGrpSpPr>
        <p:grpSpPr>
          <a:xfrm>
            <a:off x="3916363" y="1612900"/>
            <a:ext cx="582612" cy="582613"/>
            <a:chOff x="-44512325" y="3176075"/>
            <a:chExt cx="300900" cy="300900"/>
          </a:xfrm>
        </p:grpSpPr>
        <p:sp>
          <p:nvSpPr>
            <p:cNvPr id="20500" name="Google Shape;7516;p84"/>
            <p:cNvSpPr/>
            <p:nvPr/>
          </p:nvSpPr>
          <p:spPr>
            <a:xfrm>
              <a:off x="-44512325" y="3176075"/>
              <a:ext cx="300900" cy="300900"/>
            </a:xfrm>
            <a:custGeom>
              <a:avLst/>
              <a:gdLst/>
              <a:ahLst/>
              <a:cxnLst/>
              <a:rect l="0" t="0" r="0" b="0"/>
              <a:pathLst>
                <a:path w="12036" h="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sp>
          <p:nvSpPr>
            <p:cNvPr id="20501" name="Google Shape;7517;p84"/>
            <p:cNvSpPr/>
            <p:nvPr/>
          </p:nvSpPr>
          <p:spPr>
            <a:xfrm>
              <a:off x="-44369750" y="3317850"/>
              <a:ext cx="17350" cy="18150"/>
            </a:xfrm>
            <a:custGeom>
              <a:avLst/>
              <a:gdLst/>
              <a:ahLst/>
              <a:cxnLst/>
              <a:rect l="0" t="0" r="0" b="0"/>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sp>
          <p:nvSpPr>
            <p:cNvPr id="20502" name="Google Shape;7518;p84"/>
            <p:cNvSpPr/>
            <p:nvPr/>
          </p:nvSpPr>
          <p:spPr>
            <a:xfrm>
              <a:off x="-44411500" y="3275325"/>
              <a:ext cx="100825" cy="102400"/>
            </a:xfrm>
            <a:custGeom>
              <a:avLst/>
              <a:gdLst/>
              <a:ahLst/>
              <a:cxnLst/>
              <a:rect l="0" t="0" r="0" b="0"/>
              <a:pathLst>
                <a:path w="4033" h="4096">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just"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Non-functional Requirements :</a:t>
            </a:r>
          </a:p>
        </p:txBody>
      </p:sp>
      <p:sp>
        <p:nvSpPr>
          <p:cNvPr id="3" name="Text Placeholder 2"/>
          <p:cNvSpPr>
            <a:spLocks noGrp="1"/>
          </p:cNvSpPr>
          <p:nvPr>
            <p:ph type="body" idx="1"/>
          </p:nvPr>
        </p:nvSpPr>
        <p:spPr>
          <a:xfrm>
            <a:off x="720725" y="1216025"/>
            <a:ext cx="7702550" cy="3416300"/>
          </a:xfrm>
        </p:spPr>
        <p:txBody>
          <a:bodyPr wrap="square" lIns="91425" tIns="91425" rIns="91425" bIns="91425" anchor="t" anchorCtr="0">
            <a:noAutofit/>
          </a:bodyPr>
          <a:lstStyle/>
          <a:p>
            <a:pPr marL="457200" marR="0" indent="-304800" algn="just" defTabSz="914400" rtl="0" eaLnBrk="1" fontAlgn="auto" latinLnBrk="0" hangingPunct="1">
              <a:lnSpc>
                <a:spcPct val="100000"/>
              </a:lnSpc>
              <a:spcBef>
                <a:spcPts val="0"/>
              </a:spcBef>
              <a:spcAft>
                <a:spcPts val="0"/>
              </a:spcAft>
              <a:buClr>
                <a:schemeClr val="dk1"/>
              </a:buClr>
              <a:buSzPts val="1200"/>
              <a:buFont typeface="+mj-lt"/>
              <a:buAutoNum type="arabicPeriod"/>
            </a:pPr>
            <a:r>
              <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Operational:</a:t>
            </a:r>
          </a:p>
          <a:p>
            <a:pPr marL="457200" marR="0" indent="-304800" algn="just" defTabSz="914400" rtl="0" eaLnBrk="1" fontAlgn="auto" latinLnBrk="0" hangingPunct="1">
              <a:lnSpc>
                <a:spcPct val="100000"/>
              </a:lnSpc>
              <a:spcBef>
                <a:spcPts val="0"/>
              </a:spcBef>
              <a:spcAft>
                <a:spcPts val="0"/>
              </a:spcAft>
              <a:buClr>
                <a:schemeClr val="dk1"/>
              </a:buClr>
              <a:buSzPts val="1200"/>
              <a:buFont typeface="+mj-lt"/>
              <a:buAutoNum type="arabicPeriod"/>
            </a:pPr>
            <a:endPar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a:p>
            <a:pPr marL="914400" marR="0" lvl="1" indent="-317500" algn="just" defTabSz="914400" rtl="0" eaLnBrk="1" fontAlgn="auto" latinLnBrk="0" hangingPunct="1">
              <a:lnSpc>
                <a:spcPct val="100000"/>
              </a:lnSpc>
              <a:spcBef>
                <a:spcPts val="0"/>
              </a:spcBef>
              <a:spcAft>
                <a:spcPts val="0"/>
              </a:spcAft>
              <a:buClr>
                <a:schemeClr val="dk1"/>
              </a:buClr>
              <a:buSzPts val="1400"/>
              <a:buFont typeface="+mj-lt"/>
              <a:buAutoNum type="arabicPeriod"/>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The application should run on phones not only android but also ios , and all browsers as web application.</a:t>
            </a:r>
          </a:p>
          <a:p>
            <a:pPr marL="914400" marR="0" lvl="1" indent="-317500" algn="just" defTabSz="914400" rtl="0" eaLnBrk="1" fontAlgn="auto" latinLnBrk="0" hangingPunct="1">
              <a:lnSpc>
                <a:spcPct val="100000"/>
              </a:lnSpc>
              <a:spcBef>
                <a:spcPts val="0"/>
              </a:spcBef>
              <a:spcAft>
                <a:spcPts val="0"/>
              </a:spcAft>
              <a:buClr>
                <a:schemeClr val="dk1"/>
              </a:buClr>
              <a:buSzPts val="1400"/>
              <a:buFont typeface="+mj-lt"/>
              <a:buAutoNum type="arabicPeriod"/>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Website is responsive for all screens.</a:t>
            </a:r>
          </a:p>
          <a:p>
            <a:pPr marL="596900" marR="0" lvl="1" indent="0" algn="just" defTabSz="914400" rtl="0" eaLnBrk="1" fontAlgn="auto" latinLnBrk="0" hangingPunct="1">
              <a:lnSpc>
                <a:spcPct val="100000"/>
              </a:lnSpc>
              <a:spcBef>
                <a:spcPts val="0"/>
              </a:spcBef>
              <a:spcAft>
                <a:spcPts val="0"/>
              </a:spcAft>
              <a:buClr>
                <a:schemeClr val="dk1"/>
              </a:buClr>
              <a:buSzPts val="1400"/>
              <a:buFont typeface="Nunito Light"/>
              <a:buNone/>
            </a:pPr>
            <a:endPar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a:p>
            <a:pPr marL="457200" marR="0" indent="-304800" algn="just" defTabSz="914400" rtl="0" eaLnBrk="1" fontAlgn="auto" latinLnBrk="0" hangingPunct="1">
              <a:lnSpc>
                <a:spcPct val="100000"/>
              </a:lnSpc>
              <a:spcBef>
                <a:spcPts val="0"/>
              </a:spcBef>
              <a:spcAft>
                <a:spcPts val="0"/>
              </a:spcAft>
              <a:buClr>
                <a:schemeClr val="dk1"/>
              </a:buClr>
              <a:buSzPts val="1200"/>
              <a:buFont typeface="+mj-lt"/>
              <a:buAutoNum type="arabicPeriod"/>
            </a:pPr>
            <a:endPar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a:p>
            <a:pPr marL="457200" marR="0" indent="-304800" algn="just" defTabSz="914400" rtl="0" eaLnBrk="1" fontAlgn="auto" latinLnBrk="0" hangingPunct="1">
              <a:lnSpc>
                <a:spcPct val="100000"/>
              </a:lnSpc>
              <a:spcBef>
                <a:spcPts val="0"/>
              </a:spcBef>
              <a:spcAft>
                <a:spcPts val="0"/>
              </a:spcAft>
              <a:buClr>
                <a:schemeClr val="dk1"/>
              </a:buClr>
              <a:buSzPts val="1200"/>
              <a:buFont typeface="+mj-lt"/>
              <a:buAutoNum type="arabicPeriod"/>
            </a:pPr>
            <a:r>
              <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Performance: </a:t>
            </a:r>
          </a:p>
          <a:p>
            <a:pPr marL="152400" marR="0" indent="0" algn="just" defTabSz="914400" rtl="0" eaLnBrk="1" fontAlgn="auto" latinLnBrk="0" hangingPunct="1">
              <a:lnSpc>
                <a:spcPct val="100000"/>
              </a:lnSpc>
              <a:spcBef>
                <a:spcPts val="0"/>
              </a:spcBef>
              <a:spcAft>
                <a:spcPts val="0"/>
              </a:spcAft>
              <a:buClr>
                <a:schemeClr val="dk1"/>
              </a:buClr>
              <a:buSzPts val="1200"/>
              <a:buFont typeface="Golos Text" panose="020B0503020202020204"/>
              <a:buNone/>
            </a:pPr>
            <a:endPar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a:p>
            <a:pPr marL="914400" marR="0" lvl="1" indent="-317500" algn="just" defTabSz="914400" rtl="0" eaLnBrk="1" fontAlgn="auto" latinLnBrk="0" hangingPunct="1">
              <a:lnSpc>
                <a:spcPct val="100000"/>
              </a:lnSpc>
              <a:spcBef>
                <a:spcPts val="0"/>
              </a:spcBef>
              <a:spcAft>
                <a:spcPts val="0"/>
              </a:spcAft>
              <a:buClr>
                <a:schemeClr val="dk1"/>
              </a:buClr>
              <a:buSzPts val="1400"/>
              <a:buFont typeface="+mj-lt"/>
              <a:buAutoNum type="arabicPeriod"/>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The application and the website should not take a long time to load and perform any functions.</a:t>
            </a:r>
          </a:p>
          <a:p>
            <a:pPr marL="914400" marR="0" lvl="1" indent="-317500" algn="just" defTabSz="914400" rtl="0" eaLnBrk="1" fontAlgn="auto" latinLnBrk="0" hangingPunct="1">
              <a:lnSpc>
                <a:spcPct val="100000"/>
              </a:lnSpc>
              <a:spcBef>
                <a:spcPts val="0"/>
              </a:spcBef>
              <a:spcAft>
                <a:spcPts val="0"/>
              </a:spcAft>
              <a:buClr>
                <a:schemeClr val="dk1"/>
              </a:buClr>
              <a:buSzPts val="1400"/>
              <a:buFont typeface="+mj-lt"/>
              <a:buAutoNum type="arabicPeriod"/>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The application and the website should support large number of visitors.</a:t>
            </a:r>
          </a:p>
          <a:p>
            <a:pPr marL="914400" marR="0" lvl="1" indent="-317500" algn="just" defTabSz="914400" rtl="0" eaLnBrk="1" fontAlgn="auto" latinLnBrk="0" hangingPunct="1">
              <a:lnSpc>
                <a:spcPct val="100000"/>
              </a:lnSpc>
              <a:spcBef>
                <a:spcPts val="0"/>
              </a:spcBef>
              <a:spcAft>
                <a:spcPts val="0"/>
              </a:spcAft>
              <a:buClr>
                <a:schemeClr val="dk1"/>
              </a:buClr>
              <a:buSzPts val="1400"/>
              <a:buFont typeface="+mj-lt"/>
              <a:buAutoNum type="arabicPeriod"/>
            </a:pPr>
            <a:r>
              <a:rPr kumimoji="0" lang="en-US" sz="1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The application and the website should be updated and maintained periodically.</a:t>
            </a:r>
          </a:p>
          <a:p>
            <a:pPr marL="457200" marR="0" indent="-304800" algn="just" defTabSz="914400" rtl="0" eaLnBrk="1" fontAlgn="auto" latinLnBrk="0" hangingPunct="1">
              <a:lnSpc>
                <a:spcPct val="100000"/>
              </a:lnSpc>
              <a:spcBef>
                <a:spcPts val="0"/>
              </a:spcBef>
              <a:spcAft>
                <a:spcPts val="0"/>
              </a:spcAft>
              <a:buClr>
                <a:schemeClr val="dk1"/>
              </a:buClr>
              <a:buSzPts val="1200"/>
              <a:buFont typeface="+mj-lt"/>
              <a:buAutoNum type="arabicPeriod"/>
            </a:pPr>
            <a:endPar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a:p>
            <a:pPr marL="457200" marR="0" indent="-304800" algn="just" defTabSz="914400" rtl="0" eaLnBrk="1" fontAlgn="auto" latinLnBrk="0" hangingPunct="1">
              <a:lnSpc>
                <a:spcPct val="100000"/>
              </a:lnSpc>
              <a:spcBef>
                <a:spcPts val="0"/>
              </a:spcBef>
              <a:spcAft>
                <a:spcPts val="0"/>
              </a:spcAft>
              <a:buClr>
                <a:schemeClr val="dk1"/>
              </a:buClr>
              <a:buSzPts val="1200"/>
              <a:buFont typeface="+mj-lt"/>
              <a:buAutoNum type="arabicPeriod"/>
            </a:pPr>
            <a:endPar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a:p>
            <a:pPr marL="457200" marR="0" indent="-304800" algn="just" defTabSz="914400" rtl="0" eaLnBrk="1" fontAlgn="auto" latinLnBrk="0" hangingPunct="1">
              <a:lnSpc>
                <a:spcPct val="100000"/>
              </a:lnSpc>
              <a:spcBef>
                <a:spcPts val="0"/>
              </a:spcBef>
              <a:spcAft>
                <a:spcPts val="0"/>
              </a:spcAft>
              <a:buClr>
                <a:schemeClr val="dk1"/>
              </a:buClr>
              <a:buSzPts val="1200"/>
              <a:buFont typeface="+mj-lt"/>
              <a:buAutoNum type="arabicPeriod"/>
            </a:pPr>
            <a:endPar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a:p>
            <a:pPr marL="457200" marR="0" indent="-304800" algn="just" defTabSz="914400" rtl="0" eaLnBrk="1" fontAlgn="auto" latinLnBrk="0" hangingPunct="1">
              <a:lnSpc>
                <a:spcPct val="100000"/>
              </a:lnSpc>
              <a:spcBef>
                <a:spcPts val="0"/>
              </a:spcBef>
              <a:spcAft>
                <a:spcPts val="0"/>
              </a:spcAft>
              <a:buClr>
                <a:schemeClr val="dk1"/>
              </a:buClr>
              <a:buSzPts val="1200"/>
              <a:buFont typeface="+mj-lt"/>
              <a:buAutoNum type="arabicPeriod"/>
            </a:pPr>
            <a:endPar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Google Shape;732;p38"/>
          <p:cNvSpPr txBox="1">
            <a:spLocks noGrp="1"/>
          </p:cNvSpPr>
          <p:nvPr>
            <p:ph type="title"/>
          </p:nvPr>
        </p:nvSpPr>
        <p:spPr>
          <a:xfrm>
            <a:off x="1884363" y="2571750"/>
            <a:ext cx="5373688" cy="846138"/>
          </a:xfrm>
        </p:spPr>
        <p:txBody>
          <a:bodyPr wrap="square" lIns="91425" tIns="91425" rIns="91425" bIns="91425" anchor="b" anchorCtr="0">
            <a:noAutofit/>
          </a:bodyPr>
          <a:lstStyle/>
          <a:p>
            <a:pPr marL="0" marR="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US" sz="4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Tools</a:t>
            </a:r>
          </a:p>
        </p:txBody>
      </p:sp>
      <p:sp>
        <p:nvSpPr>
          <p:cNvPr id="733" name="Google Shape;733;p38"/>
          <p:cNvSpPr txBox="1">
            <a:spLocks noGrp="1"/>
          </p:cNvSpPr>
          <p:nvPr>
            <p:ph type="title"/>
          </p:nvPr>
        </p:nvSpPr>
        <p:spPr>
          <a:xfrm>
            <a:off x="3517900" y="1311275"/>
            <a:ext cx="2108200" cy="1104900"/>
          </a:xfrm>
        </p:spPr>
        <p:txBody>
          <a:bodyPr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GB" sz="5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06.</a:t>
            </a:r>
          </a:p>
        </p:txBody>
      </p:sp>
      <p:grpSp>
        <p:nvGrpSpPr>
          <p:cNvPr id="52227" name="Google Shape;735;p38"/>
          <p:cNvGrpSpPr/>
          <p:nvPr/>
        </p:nvGrpSpPr>
        <p:grpSpPr>
          <a:xfrm>
            <a:off x="7226300" y="379413"/>
            <a:ext cx="636588" cy="1625600"/>
            <a:chOff x="7836032" y="303820"/>
            <a:chExt cx="636174" cy="1624496"/>
          </a:xfrm>
        </p:grpSpPr>
        <p:sp>
          <p:nvSpPr>
            <p:cNvPr id="52228" name="Google Shape;736;p38"/>
            <p:cNvSpPr/>
            <p:nvPr/>
          </p:nvSpPr>
          <p:spPr>
            <a:xfrm>
              <a:off x="7836032" y="6578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52229" name="Google Shape;737;p38"/>
            <p:cNvGrpSpPr/>
            <p:nvPr/>
          </p:nvGrpSpPr>
          <p:grpSpPr>
            <a:xfrm>
              <a:off x="8085413" y="303820"/>
              <a:ext cx="137400" cy="886196"/>
              <a:chOff x="6358900" y="-690717"/>
              <a:chExt cx="137400" cy="886196"/>
            </a:xfrm>
          </p:grpSpPr>
          <p:sp>
            <p:nvSpPr>
              <p:cNvPr id="52230" name="Google Shape;738;p3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52231" name="Google Shape;739;p3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52232" name="Google Shape;740;p3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52233" name="Google Shape;741;p3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grpSp>
        <p:nvGrpSpPr>
          <p:cNvPr id="52234" name="Google Shape;742;p38"/>
          <p:cNvGrpSpPr/>
          <p:nvPr/>
        </p:nvGrpSpPr>
        <p:grpSpPr>
          <a:xfrm rot="-5400000">
            <a:off x="344488" y="915988"/>
            <a:ext cx="639762" cy="385762"/>
            <a:chOff x="7069949" y="2870914"/>
            <a:chExt cx="978000" cy="588969"/>
          </a:xfrm>
        </p:grpSpPr>
        <p:cxnSp>
          <p:nvCxnSpPr>
            <p:cNvPr id="52235" name="Google Shape;743;p38"/>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52236" name="Google Shape;744;p38"/>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52237" name="Google Shape;745;p38"/>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52238" name="Google Shape;746;p38"/>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Google Shape;431;p37"/>
          <p:cNvPicPr preferRelativeResize="0"/>
          <p:nvPr/>
        </p:nvPicPr>
        <p:blipFill>
          <a:blip r:embed="rId2"/>
          <a:stretch>
            <a:fillRect/>
          </a:stretch>
        </p:blipFill>
        <p:spPr>
          <a:xfrm>
            <a:off x="6921500" y="1281113"/>
            <a:ext cx="1512888" cy="1577975"/>
          </a:xfrm>
          <a:prstGeom prst="rect">
            <a:avLst/>
          </a:prstGeom>
          <a:noFill/>
          <a:ln w="9525">
            <a:noFill/>
          </a:ln>
        </p:spPr>
      </p:pic>
      <p:pic>
        <p:nvPicPr>
          <p:cNvPr id="54274" name="Picture 5" descr="A colorful logo with different colors&#10;&#10;Description automatically generated with medium confidence"/>
          <p:cNvPicPr>
            <a:picLocks noChangeAspect="1"/>
          </p:cNvPicPr>
          <p:nvPr/>
        </p:nvPicPr>
        <p:blipFill>
          <a:blip r:embed="rId3"/>
          <a:stretch>
            <a:fillRect/>
          </a:stretch>
        </p:blipFill>
        <p:spPr>
          <a:xfrm>
            <a:off x="3790950" y="1389063"/>
            <a:ext cx="1562100" cy="1470025"/>
          </a:xfrm>
          <a:prstGeom prst="rect">
            <a:avLst/>
          </a:prstGeom>
          <a:noFill/>
          <a:ln w="9525">
            <a:noFill/>
          </a:ln>
        </p:spPr>
      </p:pic>
      <p:pic>
        <p:nvPicPr>
          <p:cNvPr id="54275" name="Picture 7" descr="A logo with orange circles&#10;&#10;Description automatically generated with medium confidence"/>
          <p:cNvPicPr>
            <a:picLocks noChangeAspect="1"/>
          </p:cNvPicPr>
          <p:nvPr/>
        </p:nvPicPr>
        <p:blipFill>
          <a:blip r:embed="rId4"/>
          <a:stretch>
            <a:fillRect/>
          </a:stretch>
        </p:blipFill>
        <p:spPr>
          <a:xfrm>
            <a:off x="207963" y="1285875"/>
            <a:ext cx="2724150" cy="1676400"/>
          </a:xfrm>
          <a:prstGeom prst="rect">
            <a:avLst/>
          </a:prstGeom>
          <a:noFill/>
          <a:ln w="9525">
            <a:noFill/>
          </a:ln>
        </p:spPr>
      </p:pic>
      <p:sp>
        <p:nvSpPr>
          <p:cNvPr id="9" name="TextBox 8"/>
          <p:cNvSpPr txBox="1"/>
          <p:nvPr/>
        </p:nvSpPr>
        <p:spPr>
          <a:xfrm>
            <a:off x="592138" y="415925"/>
            <a:ext cx="1724025" cy="629920"/>
          </a:xfrm>
          <a:prstGeom prst="rect">
            <a:avLst/>
          </a:prstGeom>
          <a:noFill/>
        </p:spPr>
        <p:txBody>
          <a:bodyPr wrap="square" rtlCol="0">
            <a:spAutoFit/>
          </a:bodyPr>
          <a:lstStyle/>
          <a:p>
            <a:pPr fontAlgn="auto"/>
            <a:r>
              <a:rPr lang="en-US" sz="3500" noProof="1">
                <a:solidFill>
                  <a:schemeClr val="dk1"/>
                </a:solidFill>
                <a:latin typeface="Arial" panose="020B0604020202020204" pitchFamily="34" charset="0"/>
                <a:ea typeface="Arial" panose="020B0604020202020204"/>
                <a:cs typeface="Arial" panose="020B0604020202020204" pitchFamily="34" charset="0"/>
                <a:sym typeface="Poppins" panose="00000500000000000000"/>
              </a:rPr>
              <a:t>Tools</a:t>
            </a:r>
          </a:p>
        </p:txBody>
      </p:sp>
      <p:grpSp>
        <p:nvGrpSpPr>
          <p:cNvPr id="54277" name="Google Shape;1669;p74"/>
          <p:cNvGrpSpPr/>
          <p:nvPr/>
        </p:nvGrpSpPr>
        <p:grpSpPr>
          <a:xfrm>
            <a:off x="660400" y="3200400"/>
            <a:ext cx="1655763" cy="206375"/>
            <a:chOff x="4411970" y="2468674"/>
            <a:chExt cx="747317" cy="167425"/>
          </a:xfrm>
        </p:grpSpPr>
        <p:sp>
          <p:nvSpPr>
            <p:cNvPr id="11" name="Google Shape;1670;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fontAlgn="auto">
                <a:spcBef>
                  <a:spcPts val="0"/>
                </a:spcBef>
                <a:spcAft>
                  <a:spcPts val="0"/>
                </a:spcAft>
                <a:buNone/>
              </a:pPr>
              <a:endParaRPr strike="noStrike" noProof="1">
                <a:solidFill>
                  <a:schemeClr val="bg2"/>
                </a:solidFill>
                <a:highlight>
                  <a:srgbClr val="00FF00"/>
                </a:highlight>
                <a:latin typeface="Arial" panose="020B0604020202020204" pitchFamily="34" charset="0"/>
                <a:cs typeface="Arial" panose="020B0604020202020204" pitchFamily="34" charset="0"/>
              </a:endParaRPr>
            </a:p>
          </p:txBody>
        </p:sp>
        <p:sp>
          <p:nvSpPr>
            <p:cNvPr id="12" name="Google Shape;1671;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fontAlgn="auto">
                <a:spcBef>
                  <a:spcPts val="0"/>
                </a:spcBef>
                <a:spcAft>
                  <a:spcPts val="0"/>
                </a:spcAft>
                <a:buNone/>
              </a:pPr>
              <a:endParaRPr strike="noStrike" noProof="1">
                <a:solidFill>
                  <a:schemeClr val="bg2"/>
                </a:solidFill>
                <a:highlight>
                  <a:srgbClr val="00FF00"/>
                </a:highlight>
                <a:latin typeface="Arial" panose="020B0604020202020204" pitchFamily="34" charset="0"/>
                <a:cs typeface="Arial" panose="020B0604020202020204" pitchFamily="34" charset="0"/>
              </a:endParaRPr>
            </a:p>
          </p:txBody>
        </p:sp>
      </p:grpSp>
      <p:sp>
        <p:nvSpPr>
          <p:cNvPr id="22" name="Google Shape;428;p37"/>
          <p:cNvSpPr txBox="1"/>
          <p:nvPr/>
        </p:nvSpPr>
        <p:spPr>
          <a:xfrm>
            <a:off x="592138" y="3800475"/>
            <a:ext cx="1655763" cy="307975"/>
          </a:xfrm>
          <a:prstGeom prst="rect">
            <a:avLst/>
          </a:prstGeom>
          <a:noFill/>
          <a:ln>
            <a:noFill/>
          </a:ln>
        </p:spPr>
        <p:txBody>
          <a:bodyPr spcFirstLastPara="1" wrap="square" lIns="91425" tIns="45700" rIns="91425" bIns="45700" anchor="t" anchorCtr="0">
            <a:spAutoFit/>
          </a:bodyPr>
          <a:lstStyle/>
          <a:p>
            <a:pPr marR="0" algn="ctr" fontAlgn="auto">
              <a:spcBef>
                <a:spcPts val="0"/>
              </a:spcBef>
              <a:spcAft>
                <a:spcPts val="0"/>
              </a:spcAft>
              <a:buClr>
                <a:srgbClr val="000000"/>
              </a:buClr>
              <a:buSzPts val="1400"/>
              <a:buFont typeface="Arial" panose="020B0604020202020204"/>
              <a:buNone/>
            </a:pPr>
            <a:r>
              <a:rPr lang="en-GB" noProof="1">
                <a:solidFill>
                  <a:schemeClr val="dk1"/>
                </a:solidFill>
                <a:latin typeface="Arial" panose="020B0604020202020204" pitchFamily="34" charset="0"/>
                <a:ea typeface="Arial" panose="020B0604020202020204"/>
                <a:cs typeface="Arial" panose="020B0604020202020204" pitchFamily="34" charset="0"/>
                <a:sym typeface="Share Tech"/>
              </a:rPr>
              <a:t>Colab</a:t>
            </a:r>
          </a:p>
        </p:txBody>
      </p:sp>
      <p:sp>
        <p:nvSpPr>
          <p:cNvPr id="23" name="Google Shape;428;p37"/>
          <p:cNvSpPr txBox="1"/>
          <p:nvPr/>
        </p:nvSpPr>
        <p:spPr>
          <a:xfrm>
            <a:off x="3660775" y="3800475"/>
            <a:ext cx="1657350" cy="307975"/>
          </a:xfrm>
          <a:prstGeom prst="rect">
            <a:avLst/>
          </a:prstGeom>
          <a:noFill/>
          <a:ln>
            <a:noFill/>
          </a:ln>
        </p:spPr>
        <p:txBody>
          <a:bodyPr spcFirstLastPara="1" wrap="square" lIns="91425" tIns="45700" rIns="91425" bIns="45700" anchor="t" anchorCtr="0">
            <a:spAutoFit/>
          </a:bodyPr>
          <a:lstStyle/>
          <a:p>
            <a:pPr marR="0" algn="ctr" fontAlgn="auto">
              <a:spcBef>
                <a:spcPts val="0"/>
              </a:spcBef>
              <a:spcAft>
                <a:spcPts val="0"/>
              </a:spcAft>
              <a:buClr>
                <a:srgbClr val="000000"/>
              </a:buClr>
              <a:buSzPts val="1400"/>
              <a:buFont typeface="Arial" panose="020B0604020202020204"/>
              <a:buNone/>
            </a:pPr>
            <a:r>
              <a:rPr lang="en-GB" noProof="1">
                <a:solidFill>
                  <a:schemeClr val="dk1"/>
                </a:solidFill>
                <a:latin typeface="Arial" panose="020B0604020202020204" pitchFamily="34" charset="0"/>
                <a:ea typeface="Arial" panose="020B0604020202020204"/>
                <a:cs typeface="Arial" panose="020B0604020202020204" pitchFamily="34" charset="0"/>
                <a:sym typeface="Share Tech"/>
              </a:rPr>
              <a:t>Figma</a:t>
            </a:r>
          </a:p>
        </p:txBody>
      </p:sp>
      <p:sp>
        <p:nvSpPr>
          <p:cNvPr id="24" name="Google Shape;428;p37"/>
          <p:cNvSpPr txBox="1"/>
          <p:nvPr/>
        </p:nvSpPr>
        <p:spPr>
          <a:xfrm>
            <a:off x="6716713" y="3800475"/>
            <a:ext cx="1922463" cy="307975"/>
          </a:xfrm>
          <a:prstGeom prst="rect">
            <a:avLst/>
          </a:prstGeom>
          <a:noFill/>
          <a:ln>
            <a:noFill/>
          </a:ln>
        </p:spPr>
        <p:txBody>
          <a:bodyPr spcFirstLastPara="1" wrap="square" lIns="91425" tIns="45700" rIns="91425" bIns="45700" anchor="t" anchorCtr="0">
            <a:spAutoFit/>
          </a:bodyPr>
          <a:lstStyle/>
          <a:p>
            <a:pPr marR="0" algn="ctr" fontAlgn="auto">
              <a:spcBef>
                <a:spcPts val="0"/>
              </a:spcBef>
              <a:spcAft>
                <a:spcPts val="0"/>
              </a:spcAft>
              <a:buClr>
                <a:srgbClr val="000000"/>
              </a:buClr>
              <a:buSzPts val="1400"/>
              <a:buFont typeface="Arial" panose="020B0604020202020204"/>
              <a:buNone/>
            </a:pPr>
            <a:r>
              <a:rPr lang="en-GB" noProof="1">
                <a:solidFill>
                  <a:schemeClr val="dk1"/>
                </a:solidFill>
                <a:latin typeface="Arial" panose="020B0604020202020204" pitchFamily="34" charset="0"/>
                <a:ea typeface="Arial" panose="020B0604020202020204"/>
                <a:cs typeface="Arial" panose="020B0604020202020204" pitchFamily="34" charset="0"/>
                <a:sym typeface="Share Tech"/>
              </a:rPr>
              <a:t>Visual Studio Code</a:t>
            </a:r>
          </a:p>
        </p:txBody>
      </p:sp>
      <p:grpSp>
        <p:nvGrpSpPr>
          <p:cNvPr id="54283" name="Google Shape;1669;p74"/>
          <p:cNvGrpSpPr/>
          <p:nvPr/>
        </p:nvGrpSpPr>
        <p:grpSpPr>
          <a:xfrm>
            <a:off x="3660775" y="3213100"/>
            <a:ext cx="1657350" cy="206375"/>
            <a:chOff x="4411970" y="2468674"/>
            <a:chExt cx="747317" cy="167425"/>
          </a:xfrm>
        </p:grpSpPr>
        <p:sp>
          <p:nvSpPr>
            <p:cNvPr id="26" name="Google Shape;1670;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fontAlgn="auto">
                <a:spcBef>
                  <a:spcPts val="0"/>
                </a:spcBef>
                <a:spcAft>
                  <a:spcPts val="0"/>
                </a:spcAft>
                <a:buNone/>
              </a:pPr>
              <a:endParaRPr strike="noStrike" noProof="1">
                <a:solidFill>
                  <a:schemeClr val="bg2"/>
                </a:solidFill>
                <a:highlight>
                  <a:srgbClr val="00FF00"/>
                </a:highlight>
                <a:latin typeface="Arial" panose="020B0604020202020204" pitchFamily="34" charset="0"/>
                <a:cs typeface="Arial" panose="020B0604020202020204" pitchFamily="34" charset="0"/>
              </a:endParaRPr>
            </a:p>
          </p:txBody>
        </p:sp>
        <p:sp>
          <p:nvSpPr>
            <p:cNvPr id="27" name="Google Shape;1671;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fontAlgn="auto">
                <a:spcBef>
                  <a:spcPts val="0"/>
                </a:spcBef>
                <a:spcAft>
                  <a:spcPts val="0"/>
                </a:spcAft>
                <a:buNone/>
              </a:pPr>
              <a:endParaRPr strike="noStrike" noProof="1">
                <a:solidFill>
                  <a:schemeClr val="bg2"/>
                </a:solidFill>
                <a:highlight>
                  <a:srgbClr val="00FF00"/>
                </a:highlight>
                <a:latin typeface="Arial" panose="020B0604020202020204" pitchFamily="34" charset="0"/>
                <a:cs typeface="Arial" panose="020B0604020202020204" pitchFamily="34" charset="0"/>
              </a:endParaRPr>
            </a:p>
          </p:txBody>
        </p:sp>
      </p:grpSp>
      <p:grpSp>
        <p:nvGrpSpPr>
          <p:cNvPr id="54286" name="Google Shape;1669;p74"/>
          <p:cNvGrpSpPr/>
          <p:nvPr/>
        </p:nvGrpSpPr>
        <p:grpSpPr>
          <a:xfrm>
            <a:off x="6850063" y="3200400"/>
            <a:ext cx="1655762" cy="206375"/>
            <a:chOff x="4411970" y="2468674"/>
            <a:chExt cx="747317" cy="167425"/>
          </a:xfrm>
        </p:grpSpPr>
        <p:sp>
          <p:nvSpPr>
            <p:cNvPr id="29" name="Google Shape;1670;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fontAlgn="auto">
                <a:spcBef>
                  <a:spcPts val="0"/>
                </a:spcBef>
                <a:spcAft>
                  <a:spcPts val="0"/>
                </a:spcAft>
                <a:buNone/>
              </a:pPr>
              <a:endParaRPr strike="noStrike" noProof="1">
                <a:solidFill>
                  <a:schemeClr val="bg2"/>
                </a:solidFill>
                <a:highlight>
                  <a:srgbClr val="00FF00"/>
                </a:highlight>
                <a:latin typeface="Arial" panose="020B0604020202020204" pitchFamily="34" charset="0"/>
                <a:cs typeface="Arial" panose="020B0604020202020204" pitchFamily="34" charset="0"/>
              </a:endParaRPr>
            </a:p>
          </p:txBody>
        </p:sp>
        <p:sp>
          <p:nvSpPr>
            <p:cNvPr id="30" name="Google Shape;1671;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fontAlgn="auto">
                <a:spcBef>
                  <a:spcPts val="0"/>
                </a:spcBef>
                <a:spcAft>
                  <a:spcPts val="0"/>
                </a:spcAft>
                <a:buNone/>
              </a:pPr>
              <a:endParaRPr strike="noStrike" noProof="1">
                <a:solidFill>
                  <a:schemeClr val="bg2"/>
                </a:solidFill>
                <a:highlight>
                  <a:srgbClr val="00FF00"/>
                </a:highlight>
                <a:latin typeface="Arial" panose="020B0604020202020204" pitchFamily="34" charset="0"/>
                <a:cs typeface="Arial" panose="020B0604020202020204" pitchFamily="34"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Google Shape;732;p38"/>
          <p:cNvSpPr txBox="1">
            <a:spLocks noGrp="1"/>
          </p:cNvSpPr>
          <p:nvPr>
            <p:ph type="title"/>
          </p:nvPr>
        </p:nvSpPr>
        <p:spPr>
          <a:xfrm>
            <a:off x="1852613" y="2716213"/>
            <a:ext cx="5373688" cy="846138"/>
          </a:xfrm>
        </p:spPr>
        <p:txBody>
          <a:bodyPr wrap="square" lIns="91425" tIns="91425" rIns="91425" bIns="91425" anchor="b" anchorCtr="0">
            <a:noAutofit/>
          </a:bodyPr>
          <a:lstStyle/>
          <a:p>
            <a:pPr marL="0" marR="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US" sz="4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System Methodology</a:t>
            </a:r>
          </a:p>
        </p:txBody>
      </p:sp>
      <p:sp>
        <p:nvSpPr>
          <p:cNvPr id="733" name="Google Shape;733;p38"/>
          <p:cNvSpPr txBox="1">
            <a:spLocks noGrp="1"/>
          </p:cNvSpPr>
          <p:nvPr>
            <p:ph type="title"/>
          </p:nvPr>
        </p:nvSpPr>
        <p:spPr>
          <a:xfrm>
            <a:off x="3517900" y="1265238"/>
            <a:ext cx="2108200" cy="1104900"/>
          </a:xfrm>
        </p:spPr>
        <p:txBody>
          <a:bodyPr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GB" sz="5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07.</a:t>
            </a:r>
          </a:p>
        </p:txBody>
      </p:sp>
      <p:grpSp>
        <p:nvGrpSpPr>
          <p:cNvPr id="55299" name="Google Shape;735;p38"/>
          <p:cNvGrpSpPr/>
          <p:nvPr/>
        </p:nvGrpSpPr>
        <p:grpSpPr>
          <a:xfrm>
            <a:off x="7226300" y="379413"/>
            <a:ext cx="636588" cy="1625600"/>
            <a:chOff x="7836032" y="303820"/>
            <a:chExt cx="636174" cy="1624496"/>
          </a:xfrm>
        </p:grpSpPr>
        <p:sp>
          <p:nvSpPr>
            <p:cNvPr id="55300" name="Google Shape;736;p38"/>
            <p:cNvSpPr/>
            <p:nvPr/>
          </p:nvSpPr>
          <p:spPr>
            <a:xfrm>
              <a:off x="7836032" y="6578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55301" name="Google Shape;737;p38"/>
            <p:cNvGrpSpPr/>
            <p:nvPr/>
          </p:nvGrpSpPr>
          <p:grpSpPr>
            <a:xfrm>
              <a:off x="8085413" y="303820"/>
              <a:ext cx="137400" cy="886196"/>
              <a:chOff x="6358900" y="-690717"/>
              <a:chExt cx="137400" cy="886196"/>
            </a:xfrm>
          </p:grpSpPr>
          <p:sp>
            <p:nvSpPr>
              <p:cNvPr id="55302" name="Google Shape;738;p3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55303" name="Google Shape;739;p3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55304" name="Google Shape;740;p3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55305" name="Google Shape;741;p3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grpSp>
        <p:nvGrpSpPr>
          <p:cNvPr id="55306" name="Google Shape;742;p38"/>
          <p:cNvGrpSpPr/>
          <p:nvPr/>
        </p:nvGrpSpPr>
        <p:grpSpPr>
          <a:xfrm rot="-5400000">
            <a:off x="344488" y="915988"/>
            <a:ext cx="639762" cy="385762"/>
            <a:chOff x="7069949" y="2870914"/>
            <a:chExt cx="978000" cy="588969"/>
          </a:xfrm>
        </p:grpSpPr>
        <p:cxnSp>
          <p:nvCxnSpPr>
            <p:cNvPr id="55307" name="Google Shape;743;p38"/>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55308" name="Google Shape;744;p38"/>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55309" name="Google Shape;745;p38"/>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55310" name="Google Shape;746;p38"/>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Google Shape;1170;p61"/>
          <p:cNvSpPr txBox="1">
            <a:spLocks noGrp="1"/>
          </p:cNvSpPr>
          <p:nvPr>
            <p:ph type="title"/>
          </p:nvPr>
        </p:nvSpPr>
        <p:spPr>
          <a:xfrm>
            <a:off x="720725" y="222250"/>
            <a:ext cx="7702550" cy="573088"/>
          </a:xfrm>
        </p:spPr>
        <p:txBody>
          <a:bodyPr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6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System Methodology</a:t>
            </a:r>
          </a:p>
        </p:txBody>
      </p:sp>
      <p:sp>
        <p:nvSpPr>
          <p:cNvPr id="57346" name="Google Shape;1171;p61"/>
          <p:cNvSpPr txBox="1"/>
          <p:nvPr/>
        </p:nvSpPr>
        <p:spPr>
          <a:xfrm>
            <a:off x="1835150" y="2414588"/>
            <a:ext cx="2397125" cy="525462"/>
          </a:xfrm>
          <a:prstGeom prst="rect">
            <a:avLst/>
          </a:prstGeom>
          <a:noFill/>
          <a:ln w="9525">
            <a:noFill/>
          </a:ln>
        </p:spPr>
        <p:txBody>
          <a:bodyPr wrap="square" lIns="91425" tIns="91425" rIns="91425" bIns="91425" anchor="t" anchorCtr="0"/>
          <a:lstStyle/>
          <a:p>
            <a:pPr algn="just">
              <a:buNone/>
            </a:pPr>
            <a:r>
              <a:rPr lang="en-US" altLang="zh-CN" sz="1200" dirty="0">
                <a:solidFill>
                  <a:srgbClr val="1C365F"/>
                </a:solidFill>
                <a:latin typeface="Arial" panose="020B0604020202020204" pitchFamily="34" charset="0"/>
                <a:ea typeface="Golos Text" panose="020B0503020202020204"/>
                <a:cs typeface="Arial" panose="020B0604020202020204" pitchFamily="34" charset="0"/>
                <a:sym typeface="Golos Text" panose="020B0503020202020204"/>
              </a:rPr>
              <a:t>There are educational resources available for children to enhance their understanding of computer systems.</a:t>
            </a:r>
          </a:p>
        </p:txBody>
      </p:sp>
      <p:sp>
        <p:nvSpPr>
          <p:cNvPr id="57347" name="Google Shape;1172;p61"/>
          <p:cNvSpPr txBox="1"/>
          <p:nvPr/>
        </p:nvSpPr>
        <p:spPr>
          <a:xfrm>
            <a:off x="1835150" y="1620838"/>
            <a:ext cx="2573338" cy="523875"/>
          </a:xfrm>
          <a:prstGeom prst="rect">
            <a:avLst/>
          </a:prstGeom>
          <a:noFill/>
          <a:ln w="9525">
            <a:noFill/>
          </a:ln>
        </p:spPr>
        <p:txBody>
          <a:bodyPr wrap="square" lIns="91425" tIns="91425" rIns="91425" bIns="91425" anchor="t" anchorCtr="0"/>
          <a:lstStyle/>
          <a:p>
            <a:pPr algn="just"/>
            <a:r>
              <a:rPr lang="en-US" altLang="zh-CN" sz="1400" dirty="0">
                <a:solidFill>
                  <a:srgbClr val="1C365F"/>
                </a:solidFill>
                <a:latin typeface="Arial" panose="020B0604020202020204" pitchFamily="34" charset="0"/>
                <a:ea typeface="Golos Text" panose="020B0503020202020204"/>
                <a:cs typeface="Arial" panose="020B0604020202020204" pitchFamily="34" charset="0"/>
                <a:sym typeface="Golos Text" panose="020B0503020202020204"/>
              </a:rPr>
              <a:t>He can watch videos , read documents and books from different  fields that he prefers.</a:t>
            </a:r>
          </a:p>
          <a:p>
            <a:pPr algn="just">
              <a:buNone/>
            </a:pPr>
            <a:endParaRPr lang="en-US" altLang="zh-CN" dirty="0">
              <a:solidFill>
                <a:srgbClr val="1C365F"/>
              </a:solidFill>
              <a:latin typeface="Arial" panose="020B0604020202020204" pitchFamily="34" charset="0"/>
              <a:ea typeface="Golos Text" panose="020B0503020202020204"/>
              <a:cs typeface="Arial" panose="020B0604020202020204" pitchFamily="34" charset="0"/>
              <a:sym typeface="Golos Text" panose="020B0503020202020204"/>
            </a:endParaRPr>
          </a:p>
        </p:txBody>
      </p:sp>
      <p:sp>
        <p:nvSpPr>
          <p:cNvPr id="57348" name="Google Shape;1173;p61"/>
          <p:cNvSpPr txBox="1"/>
          <p:nvPr/>
        </p:nvSpPr>
        <p:spPr>
          <a:xfrm>
            <a:off x="1835150" y="3209925"/>
            <a:ext cx="2825750" cy="525463"/>
          </a:xfrm>
          <a:prstGeom prst="rect">
            <a:avLst/>
          </a:prstGeom>
          <a:noFill/>
          <a:ln w="9525">
            <a:noFill/>
          </a:ln>
        </p:spPr>
        <p:txBody>
          <a:bodyPr wrap="square" lIns="91425" tIns="91425" rIns="91425" bIns="91425" anchor="t" anchorCtr="0"/>
          <a:lstStyle/>
          <a:p>
            <a:pPr algn="just">
              <a:buNone/>
            </a:pPr>
            <a:r>
              <a:rPr lang="en-US" altLang="zh-CN" sz="1200" dirty="0">
                <a:solidFill>
                  <a:srgbClr val="1C365F"/>
                </a:solidFill>
                <a:latin typeface="Arial" panose="020B0604020202020204" pitchFamily="34" charset="0"/>
                <a:ea typeface="Golos Text" panose="020B0503020202020204"/>
                <a:cs typeface="Arial" panose="020B0604020202020204" pitchFamily="34" charset="0"/>
                <a:sym typeface="Golos Text" panose="020B0503020202020204"/>
              </a:rPr>
              <a:t>It provides a quiz system for testing your level.</a:t>
            </a:r>
          </a:p>
        </p:txBody>
      </p:sp>
      <p:sp>
        <p:nvSpPr>
          <p:cNvPr id="57349" name="Google Shape;1174;p61"/>
          <p:cNvSpPr txBox="1"/>
          <p:nvPr/>
        </p:nvSpPr>
        <p:spPr>
          <a:xfrm>
            <a:off x="841375" y="1620838"/>
            <a:ext cx="812800" cy="523875"/>
          </a:xfrm>
          <a:prstGeom prst="rect">
            <a:avLst/>
          </a:prstGeom>
          <a:solidFill>
            <a:srgbClr val="99D5F0">
              <a:alpha val="36710"/>
            </a:srgbClr>
          </a:solidFill>
          <a:ln w="9525">
            <a:noFill/>
          </a:ln>
        </p:spPr>
        <p:txBody>
          <a:bodyPr wrap="square" lIns="91425" tIns="91425" rIns="91425" bIns="91425" anchor="b" anchorCtr="0"/>
          <a:lstStyle/>
          <a:p>
            <a:pPr algn="just">
              <a:buNone/>
            </a:pPr>
            <a:r>
              <a:rPr lang="en-GB" altLang="en-US" sz="2200" b="1" dirty="0">
                <a:solidFill>
                  <a:srgbClr val="1C365F"/>
                </a:solidFill>
                <a:latin typeface="Arial" panose="020B0604020202020204" pitchFamily="34" charset="0"/>
                <a:ea typeface="Poppins" panose="00000500000000000000"/>
                <a:cs typeface="Arial" panose="020B0604020202020204" pitchFamily="34" charset="0"/>
                <a:sym typeface="Poppins" panose="00000500000000000000"/>
              </a:rPr>
              <a:t>01.-</a:t>
            </a:r>
          </a:p>
        </p:txBody>
      </p:sp>
      <p:sp>
        <p:nvSpPr>
          <p:cNvPr id="57350" name="Google Shape;1175;p61"/>
          <p:cNvSpPr txBox="1"/>
          <p:nvPr/>
        </p:nvSpPr>
        <p:spPr>
          <a:xfrm>
            <a:off x="841375" y="2414588"/>
            <a:ext cx="812800" cy="525462"/>
          </a:xfrm>
          <a:prstGeom prst="rect">
            <a:avLst/>
          </a:prstGeom>
          <a:solidFill>
            <a:srgbClr val="99D5F0">
              <a:alpha val="36710"/>
            </a:srgbClr>
          </a:solidFill>
          <a:ln w="9525">
            <a:noFill/>
          </a:ln>
        </p:spPr>
        <p:txBody>
          <a:bodyPr wrap="square" lIns="91425" tIns="91425" rIns="91425" bIns="91425" anchor="b" anchorCtr="0"/>
          <a:lstStyle/>
          <a:p>
            <a:pPr algn="just">
              <a:buNone/>
            </a:pPr>
            <a:r>
              <a:rPr lang="en-GB" altLang="en-US" sz="2200" b="1">
                <a:solidFill>
                  <a:srgbClr val="1C365F"/>
                </a:solidFill>
                <a:latin typeface="Arial" panose="020B0604020202020204" pitchFamily="34" charset="0"/>
                <a:ea typeface="Poppins" panose="00000500000000000000"/>
                <a:cs typeface="Arial" panose="020B0604020202020204" pitchFamily="34" charset="0"/>
                <a:sym typeface="Poppins" panose="00000500000000000000"/>
              </a:rPr>
              <a:t>02.-</a:t>
            </a:r>
          </a:p>
        </p:txBody>
      </p:sp>
      <p:sp>
        <p:nvSpPr>
          <p:cNvPr id="57351" name="Google Shape;1176;p61"/>
          <p:cNvSpPr txBox="1"/>
          <p:nvPr/>
        </p:nvSpPr>
        <p:spPr>
          <a:xfrm>
            <a:off x="841375" y="3209925"/>
            <a:ext cx="812800" cy="525463"/>
          </a:xfrm>
          <a:prstGeom prst="rect">
            <a:avLst/>
          </a:prstGeom>
          <a:solidFill>
            <a:srgbClr val="99D5F0">
              <a:alpha val="36710"/>
            </a:srgbClr>
          </a:solidFill>
          <a:ln w="9525">
            <a:noFill/>
          </a:ln>
        </p:spPr>
        <p:txBody>
          <a:bodyPr wrap="square" lIns="91425" tIns="91425" rIns="91425" bIns="91425" anchor="b" anchorCtr="0"/>
          <a:lstStyle/>
          <a:p>
            <a:pPr algn="just">
              <a:buNone/>
            </a:pPr>
            <a:r>
              <a:rPr lang="en-GB" altLang="en-US" sz="2200" b="1">
                <a:solidFill>
                  <a:srgbClr val="1C365F"/>
                </a:solidFill>
                <a:latin typeface="Arial" panose="020B0604020202020204" pitchFamily="34" charset="0"/>
                <a:ea typeface="Poppins" panose="00000500000000000000"/>
                <a:cs typeface="Arial" panose="020B0604020202020204" pitchFamily="34" charset="0"/>
                <a:sym typeface="Poppins" panose="00000500000000000000"/>
              </a:rPr>
              <a:t>03.-</a:t>
            </a:r>
          </a:p>
        </p:txBody>
      </p:sp>
      <p:sp>
        <p:nvSpPr>
          <p:cNvPr id="57352" name="Google Shape;1179;p61"/>
          <p:cNvSpPr txBox="1"/>
          <p:nvPr/>
        </p:nvSpPr>
        <p:spPr>
          <a:xfrm>
            <a:off x="5727700" y="2414588"/>
            <a:ext cx="2397125" cy="525462"/>
          </a:xfrm>
          <a:prstGeom prst="rect">
            <a:avLst/>
          </a:prstGeom>
          <a:noFill/>
          <a:ln w="9525">
            <a:noFill/>
          </a:ln>
        </p:spPr>
        <p:txBody>
          <a:bodyPr wrap="square" lIns="91425" tIns="91425" rIns="91425" bIns="91425" anchor="t" anchorCtr="0"/>
          <a:lstStyle/>
          <a:p>
            <a:pPr algn="just">
              <a:buNone/>
            </a:pPr>
            <a:r>
              <a:rPr lang="en-US" altLang="zh-CN" dirty="0">
                <a:solidFill>
                  <a:srgbClr val="1C365F"/>
                </a:solidFill>
                <a:latin typeface="Arial" panose="020B0604020202020204" pitchFamily="34" charset="0"/>
                <a:ea typeface="Golos Text" panose="020B0503020202020204"/>
                <a:cs typeface="Arial" panose="020B0604020202020204" pitchFamily="34" charset="0"/>
                <a:sym typeface="Golos Text" panose="020B0503020202020204"/>
              </a:rPr>
              <a:t>It making a powerful and flexible solution for educational institutions.</a:t>
            </a:r>
          </a:p>
        </p:txBody>
      </p:sp>
      <p:sp>
        <p:nvSpPr>
          <p:cNvPr id="57353" name="Google Shape;1180;p61"/>
          <p:cNvSpPr txBox="1"/>
          <p:nvPr/>
        </p:nvSpPr>
        <p:spPr>
          <a:xfrm>
            <a:off x="5727700" y="1620838"/>
            <a:ext cx="2397125" cy="523875"/>
          </a:xfrm>
          <a:prstGeom prst="rect">
            <a:avLst/>
          </a:prstGeom>
          <a:noFill/>
          <a:ln w="9525">
            <a:noFill/>
          </a:ln>
        </p:spPr>
        <p:txBody>
          <a:bodyPr wrap="square" lIns="91425" tIns="91425" rIns="91425" bIns="91425" anchor="t" anchorCtr="0"/>
          <a:lstStyle/>
          <a:p>
            <a:pPr algn="just">
              <a:buNone/>
            </a:pPr>
            <a:r>
              <a:rPr lang="en-US" altLang="zh-CN" dirty="0">
                <a:solidFill>
                  <a:srgbClr val="1C365F"/>
                </a:solidFill>
                <a:latin typeface="Arial" panose="020B0604020202020204" pitchFamily="34" charset="0"/>
                <a:ea typeface="Golos Text" panose="020B0503020202020204"/>
                <a:cs typeface="Arial" panose="020B0604020202020204" pitchFamily="34" charset="0"/>
                <a:sym typeface="Golos Text" panose="020B0503020202020204"/>
              </a:rPr>
              <a:t>There are courses to learn the most famous programming languages.</a:t>
            </a:r>
          </a:p>
        </p:txBody>
      </p:sp>
      <p:sp>
        <p:nvSpPr>
          <p:cNvPr id="57354" name="Google Shape;1181;p61"/>
          <p:cNvSpPr txBox="1"/>
          <p:nvPr/>
        </p:nvSpPr>
        <p:spPr>
          <a:xfrm>
            <a:off x="5727700" y="3209925"/>
            <a:ext cx="2397125" cy="525463"/>
          </a:xfrm>
          <a:prstGeom prst="rect">
            <a:avLst/>
          </a:prstGeom>
          <a:noFill/>
          <a:ln w="9525">
            <a:noFill/>
          </a:ln>
        </p:spPr>
        <p:txBody>
          <a:bodyPr wrap="square" lIns="91425" tIns="91425" rIns="91425" bIns="91425" anchor="t" anchorCtr="0"/>
          <a:lstStyle/>
          <a:p>
            <a:pPr algn="just">
              <a:buNone/>
            </a:pPr>
            <a:r>
              <a:rPr lang="en-US" altLang="zh-CN" dirty="0">
                <a:solidFill>
                  <a:srgbClr val="1C365F"/>
                </a:solidFill>
                <a:latin typeface="Arial" panose="020B0604020202020204" pitchFamily="34" charset="0"/>
                <a:ea typeface="Golos Text" panose="020B0503020202020204"/>
                <a:cs typeface="Arial" panose="020B0604020202020204" pitchFamily="34" charset="0"/>
                <a:sym typeface="Golos Text" panose="020B0503020202020204"/>
              </a:rPr>
              <a:t>Simplifying the process of finding educational materials in the realm of programming, thereby saving time and effort.</a:t>
            </a:r>
          </a:p>
        </p:txBody>
      </p:sp>
      <p:sp>
        <p:nvSpPr>
          <p:cNvPr id="57355" name="Google Shape;1182;p61"/>
          <p:cNvSpPr txBox="1"/>
          <p:nvPr/>
        </p:nvSpPr>
        <p:spPr>
          <a:xfrm>
            <a:off x="4735513" y="1620838"/>
            <a:ext cx="811212" cy="523875"/>
          </a:xfrm>
          <a:prstGeom prst="rect">
            <a:avLst/>
          </a:prstGeom>
          <a:solidFill>
            <a:srgbClr val="99D5F0">
              <a:alpha val="36710"/>
            </a:srgbClr>
          </a:solidFill>
          <a:ln w="9525">
            <a:noFill/>
          </a:ln>
        </p:spPr>
        <p:txBody>
          <a:bodyPr wrap="square" lIns="91425" tIns="91425" rIns="91425" bIns="91425" anchor="b" anchorCtr="0"/>
          <a:lstStyle/>
          <a:p>
            <a:pPr algn="just">
              <a:buNone/>
            </a:pPr>
            <a:r>
              <a:rPr lang="en-GB" altLang="en-US" sz="2200" b="1" dirty="0">
                <a:solidFill>
                  <a:srgbClr val="1C365F"/>
                </a:solidFill>
                <a:latin typeface="Arial" panose="020B0604020202020204" pitchFamily="34" charset="0"/>
                <a:ea typeface="Poppins" panose="00000500000000000000"/>
                <a:cs typeface="Arial" panose="020B0604020202020204" pitchFamily="34" charset="0"/>
                <a:sym typeface="Poppins" panose="00000500000000000000"/>
              </a:rPr>
              <a:t>04.-</a:t>
            </a:r>
          </a:p>
        </p:txBody>
      </p:sp>
      <p:sp>
        <p:nvSpPr>
          <p:cNvPr id="57356" name="Google Shape;1183;p61"/>
          <p:cNvSpPr txBox="1"/>
          <p:nvPr/>
        </p:nvSpPr>
        <p:spPr>
          <a:xfrm>
            <a:off x="4735513" y="2414588"/>
            <a:ext cx="811212" cy="525462"/>
          </a:xfrm>
          <a:prstGeom prst="rect">
            <a:avLst/>
          </a:prstGeom>
          <a:solidFill>
            <a:srgbClr val="99D5F0">
              <a:alpha val="36710"/>
            </a:srgbClr>
          </a:solidFill>
          <a:ln w="9525">
            <a:noFill/>
          </a:ln>
        </p:spPr>
        <p:txBody>
          <a:bodyPr wrap="square" lIns="91425" tIns="91425" rIns="91425" bIns="91425" anchor="b" anchorCtr="0"/>
          <a:lstStyle/>
          <a:p>
            <a:pPr algn="just">
              <a:buNone/>
            </a:pPr>
            <a:r>
              <a:rPr lang="en-GB" altLang="en-US" sz="2200" b="1" dirty="0">
                <a:solidFill>
                  <a:srgbClr val="1C365F"/>
                </a:solidFill>
                <a:latin typeface="Arial" panose="020B0604020202020204" pitchFamily="34" charset="0"/>
                <a:ea typeface="Poppins" panose="00000500000000000000"/>
                <a:cs typeface="Arial" panose="020B0604020202020204" pitchFamily="34" charset="0"/>
                <a:sym typeface="Poppins" panose="00000500000000000000"/>
              </a:rPr>
              <a:t>05.-</a:t>
            </a:r>
          </a:p>
        </p:txBody>
      </p:sp>
      <p:sp>
        <p:nvSpPr>
          <p:cNvPr id="57357" name="Google Shape;1184;p61"/>
          <p:cNvSpPr txBox="1"/>
          <p:nvPr/>
        </p:nvSpPr>
        <p:spPr>
          <a:xfrm>
            <a:off x="4735513" y="3209925"/>
            <a:ext cx="811212" cy="525463"/>
          </a:xfrm>
          <a:prstGeom prst="rect">
            <a:avLst/>
          </a:prstGeom>
          <a:solidFill>
            <a:srgbClr val="99D5F0">
              <a:alpha val="36710"/>
            </a:srgbClr>
          </a:solidFill>
          <a:ln w="9525">
            <a:noFill/>
          </a:ln>
        </p:spPr>
        <p:txBody>
          <a:bodyPr wrap="square" lIns="91425" tIns="91425" rIns="91425" bIns="91425" anchor="b" anchorCtr="0"/>
          <a:lstStyle/>
          <a:p>
            <a:pPr algn="just">
              <a:buNone/>
            </a:pPr>
            <a:r>
              <a:rPr lang="en-GB" altLang="en-US" sz="2200" b="1" dirty="0">
                <a:solidFill>
                  <a:srgbClr val="1C365F"/>
                </a:solidFill>
                <a:latin typeface="Arial" panose="020B0604020202020204" pitchFamily="34" charset="0"/>
                <a:ea typeface="Poppins" panose="00000500000000000000"/>
                <a:cs typeface="Arial" panose="020B0604020202020204" pitchFamily="34" charset="0"/>
                <a:sym typeface="Poppins" panose="00000500000000000000"/>
              </a:rPr>
              <a:t>06.-</a:t>
            </a:r>
          </a:p>
        </p:txBody>
      </p:sp>
      <p:cxnSp>
        <p:nvCxnSpPr>
          <p:cNvPr id="57358" name="Google Shape;1187;p61"/>
          <p:cNvCxnSpPr>
            <a:stCxn id="57349" idx="2"/>
            <a:endCxn id="57350" idx="0"/>
          </p:cNvCxnSpPr>
          <p:nvPr/>
        </p:nvCxnSpPr>
        <p:spPr>
          <a:xfrm>
            <a:off x="1247775" y="2144713"/>
            <a:ext cx="0" cy="269875"/>
          </a:xfrm>
          <a:prstGeom prst="straightConnector1">
            <a:avLst/>
          </a:prstGeom>
          <a:ln w="9525" cap="flat" cmpd="sng">
            <a:solidFill>
              <a:schemeClr val="tx1"/>
            </a:solidFill>
            <a:prstDash val="solid"/>
            <a:round/>
            <a:headEnd type="none" w="med" len="med"/>
            <a:tailEnd type="none" w="med" len="med"/>
          </a:ln>
        </p:spPr>
      </p:cxnSp>
      <p:cxnSp>
        <p:nvCxnSpPr>
          <p:cNvPr id="57359" name="Google Shape;1188;p61"/>
          <p:cNvCxnSpPr>
            <a:stCxn id="57350" idx="2"/>
            <a:endCxn id="57351" idx="0"/>
          </p:cNvCxnSpPr>
          <p:nvPr/>
        </p:nvCxnSpPr>
        <p:spPr>
          <a:xfrm>
            <a:off x="1247775" y="2940050"/>
            <a:ext cx="0" cy="269875"/>
          </a:xfrm>
          <a:prstGeom prst="straightConnector1">
            <a:avLst/>
          </a:prstGeom>
          <a:ln w="9525" cap="flat" cmpd="sng">
            <a:solidFill>
              <a:schemeClr val="tx1"/>
            </a:solidFill>
            <a:prstDash val="solid"/>
            <a:round/>
            <a:headEnd type="none" w="med" len="med"/>
            <a:tailEnd type="none" w="med" len="med"/>
          </a:ln>
        </p:spPr>
      </p:cxnSp>
      <p:cxnSp>
        <p:nvCxnSpPr>
          <p:cNvPr id="57360" name="Google Shape;1190;p61"/>
          <p:cNvCxnSpPr>
            <a:stCxn id="57355" idx="2"/>
            <a:endCxn id="57356" idx="0"/>
          </p:cNvCxnSpPr>
          <p:nvPr/>
        </p:nvCxnSpPr>
        <p:spPr>
          <a:xfrm>
            <a:off x="5140325" y="2144713"/>
            <a:ext cx="0" cy="269875"/>
          </a:xfrm>
          <a:prstGeom prst="straightConnector1">
            <a:avLst/>
          </a:prstGeom>
          <a:ln w="9525" cap="flat" cmpd="sng">
            <a:solidFill>
              <a:schemeClr val="tx1"/>
            </a:solidFill>
            <a:prstDash val="solid"/>
            <a:round/>
            <a:headEnd type="none" w="med" len="med"/>
            <a:tailEnd type="none" w="med" len="med"/>
          </a:ln>
        </p:spPr>
      </p:cxnSp>
      <p:cxnSp>
        <p:nvCxnSpPr>
          <p:cNvPr id="57361" name="Google Shape;1191;p61"/>
          <p:cNvCxnSpPr>
            <a:stCxn id="57356" idx="2"/>
            <a:endCxn id="57357" idx="0"/>
          </p:cNvCxnSpPr>
          <p:nvPr/>
        </p:nvCxnSpPr>
        <p:spPr>
          <a:xfrm>
            <a:off x="5140325" y="2940050"/>
            <a:ext cx="0" cy="269875"/>
          </a:xfrm>
          <a:prstGeom prst="straightConnector1">
            <a:avLst/>
          </a:prstGeom>
          <a:ln w="9525" cap="flat" cmpd="sng">
            <a:solidFill>
              <a:schemeClr val="tx1"/>
            </a:solidFill>
            <a:prstDash val="solid"/>
            <a:round/>
            <a:headEnd type="none" w="med" len="med"/>
            <a:tailEnd type="none" w="med" len="med"/>
          </a:ln>
        </p:spPr>
      </p:cxnSp>
      <p:sp>
        <p:nvSpPr>
          <p:cNvPr id="57362" name="TextBox 1"/>
          <p:cNvSpPr txBox="1"/>
          <p:nvPr/>
        </p:nvSpPr>
        <p:spPr>
          <a:xfrm>
            <a:off x="841375" y="1054100"/>
            <a:ext cx="2214563" cy="338138"/>
          </a:xfrm>
          <a:prstGeom prst="rect">
            <a:avLst/>
          </a:prstGeom>
          <a:noFill/>
          <a:ln w="9525">
            <a:noFill/>
          </a:ln>
        </p:spPr>
        <p:txBody>
          <a:bodyPr wrap="square" anchor="t" anchorCtr="0">
            <a:spAutoFit/>
          </a:bodyPr>
          <a:lstStyle/>
          <a:p>
            <a:pPr algn="just"/>
            <a:r>
              <a:rPr lang="en-US" altLang="zh-CN" sz="1600" b="1" dirty="0">
                <a:solidFill>
                  <a:schemeClr val="tx1"/>
                </a:solidFill>
                <a:latin typeface="Arial" panose="020B0604020202020204" pitchFamily="34" charset="0"/>
                <a:ea typeface="Arial" panose="020B0604020202020204"/>
                <a:cs typeface="Arial" panose="020B0604020202020204" pitchFamily="34" charset="0"/>
              </a:rPr>
              <a:t>Mobile Application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just"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25" normalizeH="0" baseline="0" noProof="1">
                <a:solidFill>
                  <a:schemeClr val="dk1"/>
                </a:solidFill>
                <a:latin typeface="Arial" panose="020B0604020202020204" pitchFamily="34" charset="0"/>
                <a:ea typeface="Poppins" panose="00000500000000000000"/>
                <a:cs typeface="Arial" panose="020B0604020202020204" pitchFamily="34" charset="0"/>
              </a:rPr>
              <a:t>Mobile</a:t>
            </a:r>
            <a:r>
              <a:rPr kumimoji="0" lang="en-US" sz="3500" b="0" i="0" u="none" strike="noStrike" kern="0" cap="none" spc="-240" normalizeH="0" baseline="0" noProof="1">
                <a:solidFill>
                  <a:schemeClr val="dk1"/>
                </a:solidFill>
                <a:latin typeface="Arial" panose="020B0604020202020204" pitchFamily="34" charset="0"/>
                <a:ea typeface="Poppins" panose="00000500000000000000"/>
                <a:cs typeface="Arial" panose="020B0604020202020204" pitchFamily="34" charset="0"/>
              </a:rPr>
              <a:t> </a:t>
            </a:r>
            <a:r>
              <a:rPr kumimoji="0" lang="en-US" sz="3500" b="0" i="0" u="none" strike="noStrike" kern="0" cap="none" spc="60" normalizeH="0" baseline="0" noProof="1">
                <a:solidFill>
                  <a:schemeClr val="dk1"/>
                </a:solidFill>
                <a:latin typeface="Arial" panose="020B0604020202020204" pitchFamily="34" charset="0"/>
                <a:ea typeface="Poppins" panose="00000500000000000000"/>
                <a:cs typeface="Arial" panose="020B0604020202020204" pitchFamily="34" charset="0"/>
              </a:rPr>
              <a:t>Application</a:t>
            </a:r>
            <a:endPar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sp>
        <p:nvSpPr>
          <p:cNvPr id="3" name="Text Placeholder 2"/>
          <p:cNvSpPr>
            <a:spLocks noGrp="1"/>
          </p:cNvSpPr>
          <p:nvPr>
            <p:ph type="body" idx="1"/>
          </p:nvPr>
        </p:nvSpPr>
        <p:spPr>
          <a:xfrm>
            <a:off x="720725" y="1216025"/>
            <a:ext cx="4356100" cy="3416300"/>
          </a:xfrm>
        </p:spPr>
        <p:txBody>
          <a:bodyPr wrap="square" lIns="91425" tIns="91425" rIns="91425" bIns="91425" anchor="t" anchorCtr="0">
            <a:noAutofit/>
          </a:bodyPr>
          <a:lstStyle/>
          <a:p>
            <a:pPr marL="381000" marR="0" indent="-228600" algn="just" defTabSz="914400" rtl="0" eaLnBrk="1" fontAlgn="auto" latinLnBrk="0" hangingPunct="1">
              <a:lnSpc>
                <a:spcPct val="100000"/>
              </a:lnSpc>
              <a:spcBef>
                <a:spcPts val="0"/>
              </a:spcBef>
              <a:spcAft>
                <a:spcPts val="0"/>
              </a:spcAft>
              <a:buClr>
                <a:schemeClr val="dk1"/>
              </a:buClr>
              <a:buSzPts val="1200"/>
              <a:buFont typeface="+mj-lt"/>
              <a:buAutoNum type="arabicPeriod"/>
            </a:pPr>
            <a:r>
              <a:rPr kumimoji="0" lang="en-US" sz="18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We Provide most of programming fields with the most famous resources available</a:t>
            </a:r>
          </a:p>
          <a:p>
            <a:pPr marL="381000" marR="0" indent="-228600" algn="just" defTabSz="914400" rtl="0" eaLnBrk="1" fontAlgn="auto" latinLnBrk="0" hangingPunct="1">
              <a:lnSpc>
                <a:spcPct val="100000"/>
              </a:lnSpc>
              <a:spcBef>
                <a:spcPts val="0"/>
              </a:spcBef>
              <a:spcAft>
                <a:spcPts val="0"/>
              </a:spcAft>
              <a:buClr>
                <a:schemeClr val="dk1"/>
              </a:buClr>
              <a:buSzPts val="1200"/>
              <a:buFont typeface="+mj-lt"/>
              <a:buAutoNum type="arabicPeriod"/>
            </a:pPr>
            <a:r>
              <a:rPr kumimoji="0" lang="en-US" sz="18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We provide the most famous programming languages</a:t>
            </a:r>
          </a:p>
          <a:p>
            <a:pPr marL="381000" marR="0" indent="-228600" algn="just" defTabSz="914400" rtl="0" eaLnBrk="1" fontAlgn="auto" latinLnBrk="0" hangingPunct="1">
              <a:lnSpc>
                <a:spcPct val="100000"/>
              </a:lnSpc>
              <a:spcBef>
                <a:spcPts val="0"/>
              </a:spcBef>
              <a:spcAft>
                <a:spcPts val="0"/>
              </a:spcAft>
              <a:buClr>
                <a:schemeClr val="dk1"/>
              </a:buClr>
              <a:buSzPts val="1200"/>
              <a:buFont typeface="+mj-lt"/>
              <a:buAutoNum type="arabicPeriod"/>
            </a:pPr>
            <a:r>
              <a:rPr kumimoji="0" lang="en-US" sz="18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We provide books for trending programming fields</a:t>
            </a:r>
          </a:p>
          <a:p>
            <a:pPr marL="381000" marR="0" indent="-228600" algn="just" defTabSz="914400" rtl="0" eaLnBrk="1" fontAlgn="auto" latinLnBrk="0" hangingPunct="1">
              <a:lnSpc>
                <a:spcPct val="100000"/>
              </a:lnSpc>
              <a:spcBef>
                <a:spcPts val="0"/>
              </a:spcBef>
              <a:spcAft>
                <a:spcPts val="0"/>
              </a:spcAft>
              <a:buClr>
                <a:schemeClr val="dk1"/>
              </a:buClr>
              <a:buSzPts val="1200"/>
              <a:buFont typeface="+mj-lt"/>
              <a:buAutoNum type="arabicPeriod"/>
            </a:pPr>
            <a:r>
              <a:rPr kumimoji="0" lang="en-US" sz="18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There are educational resources available for children to enhance their understanding of computer systems</a:t>
            </a:r>
          </a:p>
        </p:txBody>
      </p:sp>
      <p:pic>
        <p:nvPicPr>
          <p:cNvPr id="59395" name="object 5"/>
          <p:cNvPicPr/>
          <p:nvPr/>
        </p:nvPicPr>
        <p:blipFill>
          <a:blip r:embed="rId2"/>
          <a:stretch>
            <a:fillRect/>
          </a:stretch>
        </p:blipFill>
        <p:spPr>
          <a:xfrm>
            <a:off x="5822950" y="196850"/>
            <a:ext cx="2157413" cy="443547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4" descr="A red circle with white symbols on it&#10;&#10;Description automatically generated"/>
          <p:cNvPicPr>
            <a:picLocks noChangeAspect="1"/>
          </p:cNvPicPr>
          <p:nvPr/>
        </p:nvPicPr>
        <p:blipFill>
          <a:blip r:embed="rId2"/>
          <a:stretch>
            <a:fillRect/>
          </a:stretch>
        </p:blipFill>
        <p:spPr>
          <a:xfrm>
            <a:off x="615950" y="14288"/>
            <a:ext cx="1563688" cy="1573212"/>
          </a:xfrm>
          <a:prstGeom prst="rect">
            <a:avLst/>
          </a:prstGeom>
          <a:noFill/>
          <a:ln w="9525">
            <a:noFill/>
          </a:ln>
        </p:spPr>
      </p:pic>
      <p:pic>
        <p:nvPicPr>
          <p:cNvPr id="60418" name="Picture 6" descr="A blue circle with white text on it&#10;&#10;Description automatically generated"/>
          <p:cNvPicPr>
            <a:picLocks noChangeAspect="1"/>
          </p:cNvPicPr>
          <p:nvPr/>
        </p:nvPicPr>
        <p:blipFill>
          <a:blip r:embed="rId3"/>
          <a:stretch>
            <a:fillRect/>
          </a:stretch>
        </p:blipFill>
        <p:spPr>
          <a:xfrm>
            <a:off x="733425" y="1884363"/>
            <a:ext cx="1562100" cy="1619250"/>
          </a:xfrm>
          <a:prstGeom prst="rect">
            <a:avLst/>
          </a:prstGeom>
          <a:noFill/>
          <a:ln w="9525">
            <a:noFill/>
          </a:ln>
        </p:spPr>
      </p:pic>
      <p:sp>
        <p:nvSpPr>
          <p:cNvPr id="16" name="Rectangle 1"/>
          <p:cNvSpPr>
            <a:spLocks noChangeArrowheads="1"/>
          </p:cNvSpPr>
          <p:nvPr/>
        </p:nvSpPr>
        <p:spPr bwMode="auto">
          <a:xfrm>
            <a:off x="1731328" y="1370330"/>
            <a:ext cx="3776345" cy="70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1200" b="0" i="0" u="none" strike="noStrike" cap="none" normalizeH="0" baseline="0" noProof="1">
              <a:ln>
                <a:noFill/>
              </a:ln>
              <a:solidFill>
                <a:schemeClr val="tx1"/>
              </a:solidFill>
              <a:effectLst/>
              <a:cs typeface="Arial" panose="020B0604020202020204"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1600" i="0" u="none" strike="noStrike" cap="none" normalizeH="0" baseline="0" noProof="1">
                <a:ln>
                  <a:noFill/>
                </a:ln>
                <a:solidFill>
                  <a:schemeClr val="tx1"/>
                </a:solidFill>
                <a:effectLst/>
                <a:ea typeface="Arial" panose="020B0604020202020204"/>
                <a:cs typeface="Arial" panose="020B0604020202020204" pitchFamily="34" charset="0"/>
              </a:rPr>
              <a:t>It contains the most programming fields.</a:t>
            </a:r>
            <a:endParaRPr kumimoji="0" lang="en-US" altLang="en-US" sz="1600" i="0" u="none" strike="noStrike" cap="none" normalizeH="0" baseline="0" noProof="1">
              <a:ln>
                <a:noFill/>
              </a:ln>
              <a:solidFill>
                <a:schemeClr val="tx1"/>
              </a:solidFill>
              <a:effectLs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1800" b="0" i="0" u="none" strike="noStrike" cap="none" normalizeH="0" baseline="0" noProof="1">
              <a:ln>
                <a:noFill/>
              </a:ln>
              <a:solidFill>
                <a:schemeClr val="tx1"/>
              </a:solidFill>
              <a:effectLst/>
              <a:cs typeface="Arial" panose="020B0604020202020204" pitchFamily="34" charset="0"/>
            </a:endParaRPr>
          </a:p>
        </p:txBody>
      </p:sp>
      <p:sp>
        <p:nvSpPr>
          <p:cNvPr id="60420" name="Rectangle 2"/>
          <p:cNvSpPr/>
          <p:nvPr/>
        </p:nvSpPr>
        <p:spPr>
          <a:xfrm>
            <a:off x="4632325" y="-123825"/>
            <a:ext cx="184150" cy="552450"/>
          </a:xfrm>
          <a:prstGeom prst="rect">
            <a:avLst/>
          </a:prstGeom>
          <a:noFill/>
          <a:ln w="9525">
            <a:noFill/>
          </a:ln>
        </p:spPr>
        <p:txBody>
          <a:bodyPr wrap="none" lIns="91440" tIns="45720" rIns="91440" bIns="45720" anchor="ctr" anchorCtr="0">
            <a:spAutoFit/>
          </a:bodyPr>
          <a:lstStyle/>
          <a:p>
            <a:pPr algn="just" defTabSz="914400" eaLnBrk="0" hangingPunct="0">
              <a:buClrTx/>
              <a:buFontTx/>
              <a:buNone/>
            </a:pPr>
            <a:endParaRPr lang="en-US" altLang="en-US" sz="1200" baseline="0">
              <a:solidFill>
                <a:schemeClr val="tx1"/>
              </a:solidFill>
              <a:latin typeface="Arial" panose="020B0604020202020204" pitchFamily="34" charset="0"/>
              <a:ea typeface="Arial" panose="020B0604020202020204"/>
              <a:cs typeface="Arial" panose="020B0604020202020204" pitchFamily="34" charset="0"/>
            </a:endParaRPr>
          </a:p>
          <a:p>
            <a:pPr algn="just" defTabSz="914400" eaLnBrk="0" hangingPunct="0">
              <a:buClrTx/>
              <a:buFontTx/>
              <a:buNone/>
            </a:pPr>
            <a:endParaRPr lang="en-US" altLang="en-US" sz="1200" baseline="0">
              <a:solidFill>
                <a:schemeClr val="tx1"/>
              </a:solidFill>
              <a:latin typeface="Arial" panose="020B0604020202020204" pitchFamily="34" charset="0"/>
              <a:ea typeface="Arial" panose="020B0604020202020204"/>
              <a:cs typeface="Arial" panose="020B0604020202020204" pitchFamily="34" charset="0"/>
            </a:endParaRPr>
          </a:p>
        </p:txBody>
      </p:sp>
      <p:sp>
        <p:nvSpPr>
          <p:cNvPr id="60421" name="TextBox 19"/>
          <p:cNvSpPr txBox="1"/>
          <p:nvPr/>
        </p:nvSpPr>
        <p:spPr>
          <a:xfrm>
            <a:off x="1401763" y="1054100"/>
            <a:ext cx="1130300" cy="338138"/>
          </a:xfrm>
          <a:prstGeom prst="rect">
            <a:avLst/>
          </a:prstGeom>
          <a:noFill/>
          <a:ln w="9525">
            <a:noFill/>
          </a:ln>
        </p:spPr>
        <p:txBody>
          <a:bodyPr wrap="none" anchor="t" anchorCtr="0">
            <a:spAutoFit/>
          </a:bodyPr>
          <a:lstStyle/>
          <a:p>
            <a:pPr algn="just"/>
            <a:r>
              <a:rPr lang="en-US" altLang="zh-CN" sz="1600" b="1" dirty="0">
                <a:latin typeface="Arial" panose="020B0604020202020204" pitchFamily="34" charset="0"/>
                <a:ea typeface="Arial" panose="020B0604020202020204"/>
                <a:cs typeface="Arial" panose="020B0604020202020204" pitchFamily="34" charset="0"/>
              </a:rPr>
              <a:t>Categories</a:t>
            </a:r>
          </a:p>
        </p:txBody>
      </p:sp>
      <p:sp>
        <p:nvSpPr>
          <p:cNvPr id="60422" name="TextBox 20"/>
          <p:cNvSpPr txBox="1"/>
          <p:nvPr/>
        </p:nvSpPr>
        <p:spPr>
          <a:xfrm>
            <a:off x="1401763" y="2974975"/>
            <a:ext cx="1554162" cy="338138"/>
          </a:xfrm>
          <a:prstGeom prst="rect">
            <a:avLst/>
          </a:prstGeom>
          <a:noFill/>
          <a:ln w="9525">
            <a:noFill/>
          </a:ln>
        </p:spPr>
        <p:txBody>
          <a:bodyPr wrap="none" anchor="t" anchorCtr="0">
            <a:spAutoFit/>
          </a:bodyPr>
          <a:lstStyle/>
          <a:p>
            <a:pPr algn="just"/>
            <a:r>
              <a:rPr lang="en-US" altLang="zh-CN" sz="1600" b="1" dirty="0">
                <a:latin typeface="Arial" panose="020B0604020202020204" pitchFamily="34" charset="0"/>
                <a:ea typeface="Arial" panose="020B0604020202020204"/>
                <a:cs typeface="Arial" panose="020B0604020202020204" pitchFamily="34" charset="0"/>
              </a:rPr>
              <a:t>Documentation</a:t>
            </a:r>
          </a:p>
        </p:txBody>
      </p:sp>
      <p:sp>
        <p:nvSpPr>
          <p:cNvPr id="22" name="Rectangle 1"/>
          <p:cNvSpPr>
            <a:spLocks noChangeArrowheads="1"/>
          </p:cNvSpPr>
          <p:nvPr/>
        </p:nvSpPr>
        <p:spPr bwMode="auto">
          <a:xfrm>
            <a:off x="1731963" y="3475038"/>
            <a:ext cx="6386513"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1200" b="0" i="0" u="none" strike="noStrike" cap="none" normalizeH="0" baseline="0" noProof="1">
              <a:ln>
                <a:noFill/>
              </a:ln>
              <a:solidFill>
                <a:schemeClr val="tx1"/>
              </a:solidFill>
              <a:effectLst/>
              <a:cs typeface="Arial" panose="020B0604020202020204"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600" strike="noStrike" noProof="1">
                <a:ea typeface="Arial" panose="020B0604020202020204"/>
                <a:cs typeface="Arial" panose="020B0604020202020204" pitchFamily="34" charset="0"/>
              </a:rPr>
              <a:t>Documentation plays a crucial role in nurturing users' intellectual growth throughout their learning journey.</a:t>
            </a:r>
            <a:endParaRPr lang="en-US" altLang="en-US" sz="1600" strike="noStrike" noProof="1">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1800" b="0" i="0" u="none" strike="noStrike" cap="none" normalizeH="0" baseline="0" noProof="1">
              <a:ln>
                <a:noFill/>
              </a:ln>
              <a:solidFill>
                <a:schemeClr val="tx1"/>
              </a:solidFill>
              <a:effectLst/>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8" descr="A black and white circle with a white text in it&#10;&#10;Description automatically generated"/>
          <p:cNvPicPr>
            <a:picLocks noChangeAspect="1"/>
          </p:cNvPicPr>
          <p:nvPr/>
        </p:nvPicPr>
        <p:blipFill>
          <a:blip r:embed="rId2"/>
          <a:stretch>
            <a:fillRect/>
          </a:stretch>
        </p:blipFill>
        <p:spPr>
          <a:xfrm>
            <a:off x="754063" y="2078038"/>
            <a:ext cx="1295400" cy="1447800"/>
          </a:xfrm>
          <a:prstGeom prst="rect">
            <a:avLst/>
          </a:prstGeom>
          <a:noFill/>
          <a:ln w="9525">
            <a:noFill/>
          </a:ln>
        </p:spPr>
      </p:pic>
      <p:pic>
        <p:nvPicPr>
          <p:cNvPr id="61442" name="Picture 10" descr="A purple circle with a light bulb in it&#10;&#10;Description automatically generated"/>
          <p:cNvPicPr>
            <a:picLocks noChangeAspect="1"/>
          </p:cNvPicPr>
          <p:nvPr/>
        </p:nvPicPr>
        <p:blipFill>
          <a:blip r:embed="rId3"/>
          <a:stretch>
            <a:fillRect/>
          </a:stretch>
        </p:blipFill>
        <p:spPr>
          <a:xfrm>
            <a:off x="658813" y="-22225"/>
            <a:ext cx="1485900" cy="1476375"/>
          </a:xfrm>
          <a:prstGeom prst="rect">
            <a:avLst/>
          </a:prstGeom>
          <a:noFill/>
          <a:ln w="9525">
            <a:noFill/>
          </a:ln>
        </p:spPr>
      </p:pic>
      <p:sp>
        <p:nvSpPr>
          <p:cNvPr id="61443" name="Rectangle 1"/>
          <p:cNvSpPr/>
          <p:nvPr/>
        </p:nvSpPr>
        <p:spPr>
          <a:xfrm>
            <a:off x="1441450" y="1406367"/>
            <a:ext cx="7473950" cy="738505"/>
          </a:xfrm>
          <a:prstGeom prst="rect">
            <a:avLst/>
          </a:prstGeom>
          <a:noFill/>
          <a:ln w="9525">
            <a:noFill/>
          </a:ln>
        </p:spPr>
        <p:txBody>
          <a:bodyPr wrap="square" lIns="0" tIns="0" rIns="0" bIns="0" anchor="ctr" anchorCtr="0">
            <a:spAutoFit/>
          </a:bodyPr>
          <a:lstStyle/>
          <a:p>
            <a:pPr marL="171450" indent="-171450" algn="just" defTabSz="914400" eaLnBrk="0" hangingPunct="0">
              <a:buClrTx/>
              <a:buFont typeface="Arial" panose="020B0604020202020204" pitchFamily="34" charset="0"/>
              <a:buChar char="•"/>
            </a:pPr>
            <a:r>
              <a:rPr lang="en-US" altLang="en-US" sz="1600" dirty="0">
                <a:solidFill>
                  <a:schemeClr val="tx1"/>
                </a:solidFill>
                <a:latin typeface="Arial" panose="020B0604020202020204" pitchFamily="34" charset="0"/>
                <a:ea typeface="Arial" panose="020B0604020202020204"/>
                <a:cs typeface="Arial" panose="020B0604020202020204" pitchFamily="34" charset="0"/>
              </a:rPr>
              <a:t>Familiarity with modern frameworks, it is including collaboration between development and operations teams, and continuous improvement essential in the world of programming.</a:t>
            </a:r>
          </a:p>
        </p:txBody>
      </p:sp>
      <p:sp>
        <p:nvSpPr>
          <p:cNvPr id="61444" name="Rectangle 2"/>
          <p:cNvSpPr/>
          <p:nvPr/>
        </p:nvSpPr>
        <p:spPr>
          <a:xfrm>
            <a:off x="4632325" y="-123825"/>
            <a:ext cx="184150" cy="552450"/>
          </a:xfrm>
          <a:prstGeom prst="rect">
            <a:avLst/>
          </a:prstGeom>
          <a:noFill/>
          <a:ln w="9525">
            <a:noFill/>
          </a:ln>
        </p:spPr>
        <p:txBody>
          <a:bodyPr wrap="none" lIns="91440" tIns="45720" rIns="91440" bIns="45720" anchor="ctr" anchorCtr="0">
            <a:spAutoFit/>
          </a:bodyPr>
          <a:lstStyle/>
          <a:p>
            <a:pPr algn="just" defTabSz="914400" eaLnBrk="0" hangingPunct="0">
              <a:buClrTx/>
              <a:buFontTx/>
              <a:buNone/>
            </a:pPr>
            <a:endParaRPr lang="en-US" altLang="en-US" sz="1200" baseline="0">
              <a:solidFill>
                <a:schemeClr val="tx1"/>
              </a:solidFill>
              <a:latin typeface="Arial" panose="020B0604020202020204" pitchFamily="34" charset="0"/>
              <a:ea typeface="Arial" panose="020B0604020202020204"/>
              <a:cs typeface="Arial" panose="020B0604020202020204" pitchFamily="34" charset="0"/>
            </a:endParaRPr>
          </a:p>
          <a:p>
            <a:pPr algn="just" defTabSz="914400" eaLnBrk="0" hangingPunct="0">
              <a:buClrTx/>
              <a:buFontTx/>
              <a:buNone/>
            </a:pPr>
            <a:endParaRPr lang="en-US" altLang="en-US" sz="1200" baseline="0">
              <a:solidFill>
                <a:schemeClr val="tx1"/>
              </a:solidFill>
              <a:latin typeface="Arial" panose="020B0604020202020204" pitchFamily="34" charset="0"/>
              <a:ea typeface="Arial" panose="020B0604020202020204"/>
              <a:cs typeface="Arial" panose="020B0604020202020204" pitchFamily="34" charset="0"/>
            </a:endParaRPr>
          </a:p>
        </p:txBody>
      </p:sp>
      <p:sp>
        <p:nvSpPr>
          <p:cNvPr id="61445" name="TextBox 19"/>
          <p:cNvSpPr txBox="1"/>
          <p:nvPr/>
        </p:nvSpPr>
        <p:spPr>
          <a:xfrm>
            <a:off x="1249363" y="1020763"/>
            <a:ext cx="1685925" cy="338137"/>
          </a:xfrm>
          <a:prstGeom prst="rect">
            <a:avLst/>
          </a:prstGeom>
          <a:noFill/>
          <a:ln w="9525">
            <a:noFill/>
          </a:ln>
        </p:spPr>
        <p:txBody>
          <a:bodyPr wrap="none" anchor="t" anchorCtr="0">
            <a:spAutoFit/>
          </a:bodyPr>
          <a:lstStyle/>
          <a:p>
            <a:pPr algn="just"/>
            <a:r>
              <a:rPr lang="en-US" altLang="zh-CN" sz="1600" b="1" dirty="0">
                <a:latin typeface="Arial" panose="020B0604020202020204" pitchFamily="34" charset="0"/>
                <a:ea typeface="Arial" panose="020B0604020202020204"/>
                <a:cs typeface="Arial" panose="020B0604020202020204" pitchFamily="34" charset="0"/>
              </a:rPr>
              <a:t>Extra Knowledge</a:t>
            </a:r>
          </a:p>
        </p:txBody>
      </p:sp>
      <p:sp>
        <p:nvSpPr>
          <p:cNvPr id="61446" name="TextBox 20"/>
          <p:cNvSpPr txBox="1"/>
          <p:nvPr/>
        </p:nvSpPr>
        <p:spPr>
          <a:xfrm>
            <a:off x="1412875" y="2982913"/>
            <a:ext cx="803275" cy="337185"/>
          </a:xfrm>
          <a:prstGeom prst="rect">
            <a:avLst/>
          </a:prstGeom>
          <a:noFill/>
          <a:ln w="9525">
            <a:noFill/>
          </a:ln>
        </p:spPr>
        <p:txBody>
          <a:bodyPr wrap="none" anchor="t" anchorCtr="0">
            <a:spAutoFit/>
          </a:bodyPr>
          <a:lstStyle/>
          <a:p>
            <a:pPr algn="just"/>
            <a:r>
              <a:rPr lang="en-US" altLang="zh-CN" sz="1600" b="1" dirty="0">
                <a:latin typeface="Arial" panose="020B0604020202020204" pitchFamily="34" charset="0"/>
                <a:ea typeface="Arial" panose="020B0604020202020204"/>
                <a:cs typeface="Arial" panose="020B0604020202020204" pitchFamily="34" charset="0"/>
              </a:rPr>
              <a:t>Books</a:t>
            </a:r>
          </a:p>
        </p:txBody>
      </p:sp>
      <p:sp>
        <p:nvSpPr>
          <p:cNvPr id="61447" name="Rectangle 1"/>
          <p:cNvSpPr/>
          <p:nvPr/>
        </p:nvSpPr>
        <p:spPr>
          <a:xfrm>
            <a:off x="1601788" y="3525838"/>
            <a:ext cx="7475537" cy="246062"/>
          </a:xfrm>
          <a:prstGeom prst="rect">
            <a:avLst/>
          </a:prstGeom>
          <a:noFill/>
          <a:ln w="9525">
            <a:noFill/>
          </a:ln>
        </p:spPr>
        <p:txBody>
          <a:bodyPr wrap="square" lIns="0" tIns="0" rIns="0" bIns="0" anchor="ctr" anchorCtr="0">
            <a:spAutoFit/>
          </a:bodyPr>
          <a:lstStyle/>
          <a:p>
            <a:pPr marL="171450" indent="-171450" algn="just" defTabSz="914400" eaLnBrk="0" hangingPunct="0">
              <a:buClrTx/>
              <a:buFont typeface="Arial" panose="020B0604020202020204" pitchFamily="34" charset="0"/>
              <a:buChar char="•"/>
            </a:pPr>
            <a:r>
              <a:rPr lang="en-US" altLang="en-US" sz="1600" dirty="0">
                <a:solidFill>
                  <a:schemeClr val="tx1"/>
                </a:solidFill>
                <a:latin typeface="Arial" panose="020B0604020202020204" pitchFamily="34" charset="0"/>
                <a:ea typeface="Arial" panose="020B0604020202020204"/>
                <a:cs typeface="Arial" panose="020B0604020202020204" pitchFamily="34" charset="0"/>
              </a:rPr>
              <a:t>It contains books that facilitate structured learning and provide extensive coverage.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
          <p:cNvSpPr>
            <a:spLocks noChangeArrowheads="1"/>
          </p:cNvSpPr>
          <p:nvPr/>
        </p:nvSpPr>
        <p:spPr bwMode="auto">
          <a:xfrm>
            <a:off x="1323340" y="1398905"/>
            <a:ext cx="4906645" cy="70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1200" b="0" i="0" u="none" strike="noStrike" cap="none" normalizeH="0" baseline="0" noProof="1">
              <a:ln>
                <a:noFill/>
              </a:ln>
              <a:solidFill>
                <a:schemeClr val="tx1"/>
              </a:solidFill>
              <a:effectLst/>
              <a:cs typeface="Arial" panose="020B0604020202020204" pitchFamily="34" charset="0"/>
            </a:endParaRPr>
          </a:p>
          <a:p>
            <a:pPr marL="171450" lvl="0" indent="-171450" algn="just" fontAlgn="base">
              <a:buClrTx/>
              <a:buFont typeface="Arial" panose="020B0604020202020204" pitchFamily="34" charset="0"/>
              <a:buChar char="•"/>
            </a:pPr>
            <a:r>
              <a:rPr lang="en-US" altLang="en-US" sz="1600" strike="noStrike" noProof="1">
                <a:ea typeface="Arial" panose="020B0604020202020204"/>
                <a:cs typeface="Arial" panose="020B0604020202020204" pitchFamily="34" charset="0"/>
              </a:rPr>
              <a:t>It contains the most famous programming languages</a:t>
            </a:r>
            <a:endParaRPr lang="en-US" altLang="en-US" sz="1600" strike="noStrike" noProof="1">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1800" b="0" i="0" u="none" strike="noStrike" cap="none" normalizeH="0" baseline="0" noProof="1">
              <a:ln>
                <a:noFill/>
              </a:ln>
              <a:solidFill>
                <a:schemeClr val="tx1"/>
              </a:solidFill>
              <a:effectLst/>
              <a:cs typeface="Arial" panose="020B0604020202020204" pitchFamily="34" charset="0"/>
            </a:endParaRPr>
          </a:p>
        </p:txBody>
      </p:sp>
      <p:sp>
        <p:nvSpPr>
          <p:cNvPr id="62466" name="Rectangle 2"/>
          <p:cNvSpPr/>
          <p:nvPr/>
        </p:nvSpPr>
        <p:spPr>
          <a:xfrm>
            <a:off x="152400" y="152400"/>
            <a:ext cx="9144000" cy="0"/>
          </a:xfrm>
          <a:prstGeom prst="rect">
            <a:avLst/>
          </a:prstGeom>
          <a:noFill/>
          <a:ln w="9525">
            <a:noFill/>
          </a:ln>
        </p:spPr>
        <p:txBody>
          <a:bodyPr wrap="none" lIns="91440" tIns="45720" rIns="91440" bIns="45720" anchor="ctr" anchorCtr="0">
            <a:spAutoFit/>
          </a:bodyPr>
          <a:lstStyle/>
          <a:p>
            <a:pPr defTabSz="914400" eaLnBrk="0" hangingPunct="0">
              <a:buClrTx/>
              <a:buFontTx/>
              <a:buNone/>
            </a:pPr>
            <a:endParaRPr lang="en-US" altLang="en-US" sz="1200" baseline="0">
              <a:solidFill>
                <a:schemeClr val="tx1"/>
              </a:solidFill>
              <a:latin typeface="Arial" panose="020B0604020202020204" pitchFamily="34" charset="0"/>
              <a:ea typeface="Arial" panose="020B0604020202020204"/>
              <a:cs typeface="Arial" panose="020B0604020202020204" pitchFamily="34" charset="0"/>
            </a:endParaRPr>
          </a:p>
          <a:p>
            <a:pPr defTabSz="914400" eaLnBrk="0" hangingPunct="0">
              <a:buClrTx/>
              <a:buFontTx/>
              <a:buNone/>
            </a:pPr>
            <a:endParaRPr lang="en-US" altLang="en-US" sz="1200" baseline="0">
              <a:solidFill>
                <a:schemeClr val="tx1"/>
              </a:solidFill>
              <a:latin typeface="Arial" panose="020B0604020202020204" pitchFamily="34" charset="0"/>
              <a:ea typeface="Arial" panose="020B0604020202020204"/>
              <a:cs typeface="Arial" panose="020B0604020202020204" pitchFamily="34" charset="0"/>
            </a:endParaRPr>
          </a:p>
        </p:txBody>
      </p:sp>
      <p:sp>
        <p:nvSpPr>
          <p:cNvPr id="62467" name="Rectangle 4"/>
          <p:cNvSpPr/>
          <p:nvPr/>
        </p:nvSpPr>
        <p:spPr>
          <a:xfrm>
            <a:off x="152400" y="152400"/>
            <a:ext cx="2638425" cy="0"/>
          </a:xfrm>
          <a:prstGeom prst="rect">
            <a:avLst/>
          </a:prstGeom>
          <a:solidFill>
            <a:srgbClr val="383A40"/>
          </a:solidFill>
          <a:ln w="9525">
            <a:noFill/>
          </a:ln>
        </p:spPr>
        <p:txBody>
          <a:bodyPr wrap="none" lIns="0" tIns="0" rIns="0" bIns="0" anchor="ctr" anchorCtr="0">
            <a:spAutoFit/>
          </a:bodyPr>
          <a:lstStyle/>
          <a:p>
            <a:pPr defTabSz="914400" eaLnBrk="0" hangingPunct="0">
              <a:buClrTx/>
              <a:buFontTx/>
              <a:buNone/>
            </a:pPr>
            <a:br>
              <a:rPr lang="en-US" altLang="en-US" sz="1200" baseline="0">
                <a:solidFill>
                  <a:srgbClr val="DBDEE1"/>
                </a:solidFill>
                <a:latin typeface="Arial" panose="020B0604020202020204" pitchFamily="34" charset="0"/>
                <a:ea typeface="Arial" panose="020B0604020202020204"/>
                <a:cs typeface="Arial" panose="020B0604020202020204" pitchFamily="34" charset="0"/>
              </a:rPr>
            </a:br>
            <a:endParaRPr lang="en-US" altLang="en-US" sz="1200" baseline="0">
              <a:solidFill>
                <a:srgbClr val="DBDEE1"/>
              </a:solidFill>
              <a:latin typeface="Arial" panose="020B0604020202020204" pitchFamily="34" charset="0"/>
              <a:ea typeface="Arial" panose="020B0604020202020204"/>
              <a:cs typeface="Arial" panose="020B0604020202020204" pitchFamily="34" charset="0"/>
            </a:endParaRPr>
          </a:p>
        </p:txBody>
      </p:sp>
      <p:sp>
        <p:nvSpPr>
          <p:cNvPr id="62468" name="TextBox 19"/>
          <p:cNvSpPr txBox="1"/>
          <p:nvPr/>
        </p:nvSpPr>
        <p:spPr>
          <a:xfrm>
            <a:off x="1249363" y="1111250"/>
            <a:ext cx="2406650" cy="338138"/>
          </a:xfrm>
          <a:prstGeom prst="rect">
            <a:avLst/>
          </a:prstGeom>
          <a:noFill/>
          <a:ln w="9525">
            <a:noFill/>
          </a:ln>
        </p:spPr>
        <p:txBody>
          <a:bodyPr wrap="none" anchor="t" anchorCtr="0">
            <a:spAutoFit/>
          </a:bodyPr>
          <a:lstStyle/>
          <a:p>
            <a:r>
              <a:rPr lang="en-US" altLang="zh-CN" sz="1600" b="1" dirty="0">
                <a:latin typeface="Arial" panose="020B0604020202020204" pitchFamily="34" charset="0"/>
                <a:ea typeface="Arial" panose="020B0604020202020204"/>
                <a:cs typeface="Arial" panose="020B0604020202020204" pitchFamily="34" charset="0"/>
              </a:rPr>
              <a:t>Programming Languages</a:t>
            </a:r>
          </a:p>
        </p:txBody>
      </p:sp>
      <p:sp>
        <p:nvSpPr>
          <p:cNvPr id="62469" name="TextBox 20"/>
          <p:cNvSpPr txBox="1"/>
          <p:nvPr/>
        </p:nvSpPr>
        <p:spPr>
          <a:xfrm>
            <a:off x="1249363" y="3084513"/>
            <a:ext cx="1536700" cy="337185"/>
          </a:xfrm>
          <a:prstGeom prst="rect">
            <a:avLst/>
          </a:prstGeom>
          <a:noFill/>
          <a:ln w="9525">
            <a:noFill/>
          </a:ln>
        </p:spPr>
        <p:txBody>
          <a:bodyPr wrap="none" anchor="t" anchorCtr="0">
            <a:spAutoFit/>
          </a:bodyPr>
          <a:lstStyle/>
          <a:p>
            <a:r>
              <a:rPr lang="en-US" altLang="zh-CN" sz="1600" b="1" dirty="0">
                <a:latin typeface="Arial" panose="020B0604020202020204" pitchFamily="34" charset="0"/>
                <a:ea typeface="Arial" panose="020B0604020202020204"/>
                <a:cs typeface="Arial" panose="020B0604020202020204" pitchFamily="34" charset="0"/>
              </a:rPr>
              <a:t>Learning Kids</a:t>
            </a:r>
          </a:p>
        </p:txBody>
      </p:sp>
      <p:sp>
        <p:nvSpPr>
          <p:cNvPr id="62470" name="Rectangle 1"/>
          <p:cNvSpPr/>
          <p:nvPr/>
        </p:nvSpPr>
        <p:spPr>
          <a:xfrm>
            <a:off x="1401763" y="3849688"/>
            <a:ext cx="7123112" cy="492125"/>
          </a:xfrm>
          <a:prstGeom prst="rect">
            <a:avLst/>
          </a:prstGeom>
          <a:noFill/>
          <a:ln w="9525">
            <a:noFill/>
          </a:ln>
        </p:spPr>
        <p:txBody>
          <a:bodyPr wrap="square" lIns="0" tIns="0" rIns="0" bIns="0" anchor="ctr" anchorCtr="0">
            <a:spAutoFit/>
          </a:bodyPr>
          <a:lstStyle/>
          <a:p>
            <a:pPr marL="171450" indent="-171450" algn="just" defTabSz="914400" eaLnBrk="0" hangingPunct="0">
              <a:buClrTx/>
              <a:buFont typeface="Arial" panose="020B0604020202020204" pitchFamily="34" charset="0"/>
              <a:buChar char="•"/>
            </a:pPr>
            <a:r>
              <a:rPr lang="en-US" altLang="en-US" sz="1600" dirty="0">
                <a:solidFill>
                  <a:schemeClr val="tx1"/>
                </a:solidFill>
                <a:latin typeface="Arial" panose="020B0604020202020204" pitchFamily="34" charset="0"/>
                <a:ea typeface="Arial" panose="020B0604020202020204"/>
                <a:cs typeface="Arial" panose="020B0604020202020204" pitchFamily="34" charset="0"/>
              </a:rPr>
              <a:t>It contains educational resources have the potential to enhance children's comprehension of computer systems.</a:t>
            </a:r>
          </a:p>
        </p:txBody>
      </p:sp>
      <p:pic>
        <p:nvPicPr>
          <p:cNvPr id="62471" name="Picture 32" descr="A purple circle with a white logo&#10;&#10;Description automatically generated"/>
          <p:cNvPicPr>
            <a:picLocks noChangeAspect="1"/>
          </p:cNvPicPr>
          <p:nvPr/>
        </p:nvPicPr>
        <p:blipFill>
          <a:blip r:embed="rId2"/>
          <a:stretch>
            <a:fillRect/>
          </a:stretch>
        </p:blipFill>
        <p:spPr>
          <a:xfrm>
            <a:off x="750888" y="2095183"/>
            <a:ext cx="1617662" cy="1455737"/>
          </a:xfrm>
          <a:prstGeom prst="rect">
            <a:avLst/>
          </a:prstGeom>
          <a:noFill/>
          <a:ln w="9525">
            <a:noFill/>
          </a:ln>
        </p:spPr>
      </p:pic>
      <p:pic>
        <p:nvPicPr>
          <p:cNvPr id="62472" name="Picture 33" descr="A green circle with white lines&#10;&#10;Description automatically generated"/>
          <p:cNvPicPr>
            <a:picLocks noChangeAspect="1"/>
          </p:cNvPicPr>
          <p:nvPr/>
        </p:nvPicPr>
        <p:blipFill>
          <a:blip r:embed="rId3"/>
          <a:stretch>
            <a:fillRect/>
          </a:stretch>
        </p:blipFill>
        <p:spPr>
          <a:xfrm>
            <a:off x="682625" y="25400"/>
            <a:ext cx="1754188" cy="1811338"/>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90513"/>
            <a:ext cx="7704138"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265" normalizeH="0" baseline="0" noProof="1">
                <a:solidFill>
                  <a:schemeClr val="dk1"/>
                </a:solidFill>
                <a:latin typeface="Arial" panose="020B0604020202020204" pitchFamily="34" charset="0"/>
                <a:ea typeface="Poppins" panose="00000500000000000000"/>
                <a:cs typeface="Arial" panose="020B0604020202020204" pitchFamily="34" charset="0"/>
              </a:rPr>
              <a:t>Web</a:t>
            </a:r>
            <a:r>
              <a:rPr kumimoji="0" lang="en-US" sz="3500" b="0" i="0" u="none" strike="noStrike" kern="0" cap="none" spc="-245" normalizeH="0" baseline="0" noProof="1">
                <a:solidFill>
                  <a:schemeClr val="dk1"/>
                </a:solidFill>
                <a:latin typeface="Arial" panose="020B0604020202020204" pitchFamily="34" charset="0"/>
                <a:ea typeface="Poppins" panose="00000500000000000000"/>
                <a:cs typeface="Arial" panose="020B0604020202020204" pitchFamily="34" charset="0"/>
              </a:rPr>
              <a:t> </a:t>
            </a:r>
            <a:r>
              <a:rPr kumimoji="0" lang="en-US" sz="3500" b="0" i="0" u="none" strike="noStrike" kern="0" cap="none" spc="60" normalizeH="0" baseline="0" noProof="1">
                <a:solidFill>
                  <a:schemeClr val="dk1"/>
                </a:solidFill>
                <a:latin typeface="Arial" panose="020B0604020202020204" pitchFamily="34" charset="0"/>
                <a:ea typeface="Poppins" panose="00000500000000000000"/>
                <a:cs typeface="Arial" panose="020B0604020202020204" pitchFamily="34" charset="0"/>
              </a:rPr>
              <a:t>Application</a:t>
            </a:r>
            <a:endPar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sp>
        <p:nvSpPr>
          <p:cNvPr id="4" name="TextBox 3"/>
          <p:cNvSpPr txBox="1"/>
          <p:nvPr/>
        </p:nvSpPr>
        <p:spPr>
          <a:xfrm>
            <a:off x="1184275" y="1316355"/>
            <a:ext cx="2944813" cy="646113"/>
          </a:xfrm>
          <a:prstGeom prst="rect">
            <a:avLst/>
          </a:prstGeom>
          <a:noFill/>
        </p:spPr>
        <p:txBody>
          <a:bodyPr wrap="square" rtlCol="0">
            <a:spAutoFit/>
          </a:bodyPr>
          <a:lstStyle/>
          <a:p>
            <a:pPr algn="just" fontAlgn="auto"/>
            <a:r>
              <a:rPr lang="en-US" sz="1800" kern="1200" spc="-5" noProof="1">
                <a:solidFill>
                  <a:srgbClr val="1C365F"/>
                </a:solidFill>
                <a:latin typeface="Arial" panose="020B0604020202020204" pitchFamily="34" charset="0"/>
                <a:ea typeface="+mn-ea"/>
                <a:cs typeface="Arial" panose="020B0604020202020204" pitchFamily="34" charset="0"/>
                <a:sym typeface="Golos Text" panose="020B0503020202020204"/>
              </a:rPr>
              <a:t>The website can be easily accessed by the user</a:t>
            </a:r>
          </a:p>
        </p:txBody>
      </p:sp>
      <p:sp>
        <p:nvSpPr>
          <p:cNvPr id="8" name="TextBox 7"/>
          <p:cNvSpPr txBox="1"/>
          <p:nvPr/>
        </p:nvSpPr>
        <p:spPr>
          <a:xfrm>
            <a:off x="5253990" y="3435033"/>
            <a:ext cx="3309938" cy="368300"/>
          </a:xfrm>
          <a:prstGeom prst="rect">
            <a:avLst/>
          </a:prstGeom>
          <a:noFill/>
        </p:spPr>
        <p:txBody>
          <a:bodyPr wrap="square" rtlCol="0">
            <a:spAutoFit/>
          </a:bodyPr>
          <a:lstStyle/>
          <a:p>
            <a:pPr algn="just" fontAlgn="auto"/>
            <a:r>
              <a:rPr lang="en-US" sz="1800" kern="1200" spc="-5" noProof="1">
                <a:solidFill>
                  <a:srgbClr val="1C365F"/>
                </a:solidFill>
                <a:latin typeface="Arial" panose="020B0604020202020204" pitchFamily="34" charset="0"/>
                <a:ea typeface="+mn-ea"/>
                <a:cs typeface="Arial" panose="020B0604020202020204" pitchFamily="34" charset="0"/>
              </a:rPr>
              <a:t>Friendly authenticated system</a:t>
            </a:r>
          </a:p>
        </p:txBody>
      </p:sp>
      <p:pic>
        <p:nvPicPr>
          <p:cNvPr id="5" name="Picture 4">
            <a:extLst>
              <a:ext uri="{FF2B5EF4-FFF2-40B4-BE49-F238E27FC236}">
                <a16:creationId xmlns:a16="http://schemas.microsoft.com/office/drawing/2014/main" id="{76EE10C9-9F64-24C1-9B4B-3BB11E8EED2C}"/>
              </a:ext>
            </a:extLst>
          </p:cNvPr>
          <p:cNvPicPr>
            <a:picLocks noChangeAspect="1"/>
          </p:cNvPicPr>
          <p:nvPr/>
        </p:nvPicPr>
        <p:blipFill>
          <a:blip r:embed="rId2"/>
          <a:stretch>
            <a:fillRect/>
          </a:stretch>
        </p:blipFill>
        <p:spPr>
          <a:xfrm>
            <a:off x="439259" y="2598103"/>
            <a:ext cx="4206244" cy="1880413"/>
          </a:xfrm>
          <a:prstGeom prst="rect">
            <a:avLst/>
          </a:prstGeom>
        </p:spPr>
      </p:pic>
      <p:pic>
        <p:nvPicPr>
          <p:cNvPr id="9" name="Picture 8">
            <a:extLst>
              <a:ext uri="{FF2B5EF4-FFF2-40B4-BE49-F238E27FC236}">
                <a16:creationId xmlns:a16="http://schemas.microsoft.com/office/drawing/2014/main" id="{5543FDB6-59CC-60D1-395B-7A70C9A3B987}"/>
              </a:ext>
            </a:extLst>
          </p:cNvPr>
          <p:cNvPicPr>
            <a:picLocks noChangeAspect="1"/>
          </p:cNvPicPr>
          <p:nvPr/>
        </p:nvPicPr>
        <p:blipFill>
          <a:blip r:embed="rId3"/>
          <a:stretch>
            <a:fillRect/>
          </a:stretch>
        </p:blipFill>
        <p:spPr>
          <a:xfrm>
            <a:off x="4445794" y="613375"/>
            <a:ext cx="4321686" cy="19320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Google Shape;695;p36"/>
          <p:cNvSpPr txBox="1">
            <a:spLocks noGrp="1"/>
          </p:cNvSpPr>
          <p:nvPr>
            <p:ph type="title"/>
          </p:nvPr>
        </p:nvSpPr>
        <p:spPr>
          <a:xfrm>
            <a:off x="720725" y="444500"/>
            <a:ext cx="7702550" cy="573088"/>
          </a:xfr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TABLE OF CONTENTS</a:t>
            </a:r>
          </a:p>
        </p:txBody>
      </p:sp>
      <p:sp>
        <p:nvSpPr>
          <p:cNvPr id="702" name="Google Shape;702;p36"/>
          <p:cNvSpPr txBox="1">
            <a:spLocks noGrp="1"/>
          </p:cNvSpPr>
          <p:nvPr>
            <p:ph type="title"/>
          </p:nvPr>
        </p:nvSpPr>
        <p:spPr>
          <a:xfrm>
            <a:off x="1063625" y="1411288"/>
            <a:ext cx="885825" cy="447675"/>
          </a:xfrm>
        </p:spPr>
        <p:txBody>
          <a:bodyPr wrap="square" lIns="91425" tIns="91425" rIns="91425" bIns="45700"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01.</a:t>
            </a:r>
          </a:p>
        </p:txBody>
      </p:sp>
      <p:sp>
        <p:nvSpPr>
          <p:cNvPr id="703" name="Google Shape;703;p36"/>
          <p:cNvSpPr txBox="1">
            <a:spLocks noGrp="1"/>
          </p:cNvSpPr>
          <p:nvPr>
            <p:ph type="title"/>
          </p:nvPr>
        </p:nvSpPr>
        <p:spPr>
          <a:xfrm>
            <a:off x="2292350" y="3128963"/>
            <a:ext cx="887413" cy="447675"/>
          </a:xfrm>
        </p:spPr>
        <p:txBody>
          <a:bodyPr wrap="square" lIns="91425" tIns="91425" rIns="91425" bIns="91425" anchor="ctr" anchorCtr="0">
            <a:noAutofit/>
          </a:bodyPr>
          <a:lstStyle/>
          <a:p>
            <a:pPr marL="0" marR="0" lvl="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04.</a:t>
            </a:r>
          </a:p>
        </p:txBody>
      </p:sp>
      <p:sp>
        <p:nvSpPr>
          <p:cNvPr id="704" name="Google Shape;704;p36"/>
          <p:cNvSpPr txBox="1">
            <a:spLocks noGrp="1"/>
          </p:cNvSpPr>
          <p:nvPr>
            <p:ph type="title"/>
          </p:nvPr>
        </p:nvSpPr>
        <p:spPr>
          <a:xfrm>
            <a:off x="3768725" y="1411288"/>
            <a:ext cx="887413" cy="447675"/>
          </a:xfrm>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02.</a:t>
            </a:r>
          </a:p>
        </p:txBody>
      </p:sp>
      <p:sp>
        <p:nvSpPr>
          <p:cNvPr id="705" name="Google Shape;705;p36"/>
          <p:cNvSpPr txBox="1">
            <a:spLocks noGrp="1"/>
          </p:cNvSpPr>
          <p:nvPr>
            <p:ph type="title"/>
          </p:nvPr>
        </p:nvSpPr>
        <p:spPr>
          <a:xfrm>
            <a:off x="5400675" y="3128963"/>
            <a:ext cx="885825" cy="447675"/>
          </a:xfrm>
        </p:spPr>
        <p:txBody>
          <a:bodyPr wrap="square" lIns="91425" tIns="91425" rIns="91425" bIns="91425" anchor="ctr" anchorCtr="0">
            <a:noAutofit/>
          </a:bodyPr>
          <a:lstStyle/>
          <a:p>
            <a:pPr marL="0" marR="0" lvl="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05.</a:t>
            </a:r>
          </a:p>
        </p:txBody>
      </p:sp>
      <p:sp>
        <p:nvSpPr>
          <p:cNvPr id="706" name="Google Shape;706;p36"/>
          <p:cNvSpPr txBox="1">
            <a:spLocks noGrp="1"/>
          </p:cNvSpPr>
          <p:nvPr>
            <p:ph type="title"/>
          </p:nvPr>
        </p:nvSpPr>
        <p:spPr>
          <a:xfrm>
            <a:off x="6475413" y="1411288"/>
            <a:ext cx="885825" cy="447675"/>
          </a:xfrm>
        </p:spPr>
        <p:txBody>
          <a:bodyPr wrap="square" lIns="91425" tIns="91425" rIns="91425" bIns="91425" anchor="ctr" anchorCtr="0">
            <a:noAutofit/>
          </a:bodyPr>
          <a:lstStyle/>
          <a:p>
            <a:pPr marL="0" marR="0" lvl="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03.</a:t>
            </a:r>
          </a:p>
        </p:txBody>
      </p:sp>
      <p:sp>
        <p:nvSpPr>
          <p:cNvPr id="708" name="Google Shape;708;p36"/>
          <p:cNvSpPr txBox="1">
            <a:spLocks noGrp="1"/>
          </p:cNvSpPr>
          <p:nvPr>
            <p:ph type="subTitle" idx="16"/>
          </p:nvPr>
        </p:nvSpPr>
        <p:spPr>
          <a:xfrm>
            <a:off x="720725" y="2005013"/>
            <a:ext cx="2305050" cy="393700"/>
          </a:xfrm>
        </p:spPr>
        <p:txBody>
          <a:bodyPr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Introduction</a:t>
            </a:r>
          </a:p>
        </p:txBody>
      </p:sp>
      <p:sp>
        <p:nvSpPr>
          <p:cNvPr id="709" name="Google Shape;709;p36"/>
          <p:cNvSpPr txBox="1">
            <a:spLocks noGrp="1"/>
          </p:cNvSpPr>
          <p:nvPr>
            <p:ph type="subTitle" idx="17"/>
          </p:nvPr>
        </p:nvSpPr>
        <p:spPr>
          <a:xfrm>
            <a:off x="3281363" y="2005013"/>
            <a:ext cx="2306638" cy="393700"/>
          </a:xfrm>
        </p:spPr>
        <p:txBody>
          <a:bodyPr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Related works</a:t>
            </a:r>
          </a:p>
        </p:txBody>
      </p:sp>
      <p:sp>
        <p:nvSpPr>
          <p:cNvPr id="710" name="Google Shape;710;p36"/>
          <p:cNvSpPr txBox="1">
            <a:spLocks noGrp="1"/>
          </p:cNvSpPr>
          <p:nvPr>
            <p:ph type="subTitle" idx="18"/>
          </p:nvPr>
        </p:nvSpPr>
        <p:spPr>
          <a:xfrm>
            <a:off x="5843588" y="2005013"/>
            <a:ext cx="2779713" cy="393700"/>
          </a:xfrm>
        </p:spPr>
        <p:txBody>
          <a:bodyPr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Problem statement</a:t>
            </a:r>
          </a:p>
        </p:txBody>
      </p:sp>
      <p:sp>
        <p:nvSpPr>
          <p:cNvPr id="711" name="Google Shape;711;p36"/>
          <p:cNvSpPr txBox="1">
            <a:spLocks noGrp="1"/>
          </p:cNvSpPr>
          <p:nvPr>
            <p:ph type="subTitle" idx="19"/>
          </p:nvPr>
        </p:nvSpPr>
        <p:spPr>
          <a:xfrm>
            <a:off x="1624013" y="3687763"/>
            <a:ext cx="2587625" cy="395288"/>
          </a:xfrm>
        </p:spPr>
        <p:txBody>
          <a:bodyPr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Problem solutions</a:t>
            </a:r>
          </a:p>
        </p:txBody>
      </p:sp>
      <p:sp>
        <p:nvSpPr>
          <p:cNvPr id="712" name="Google Shape;712;p36"/>
          <p:cNvSpPr txBox="1">
            <a:spLocks noGrp="1"/>
          </p:cNvSpPr>
          <p:nvPr>
            <p:ph type="subTitle" idx="20"/>
          </p:nvPr>
        </p:nvSpPr>
        <p:spPr>
          <a:xfrm>
            <a:off x="4930775" y="3687763"/>
            <a:ext cx="2305050" cy="395288"/>
          </a:xfrm>
        </p:spPr>
        <p:txBody>
          <a:bodyPr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Requirements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just"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265" normalizeH="0" baseline="0" noProof="1">
                <a:solidFill>
                  <a:schemeClr val="dk1"/>
                </a:solidFill>
                <a:latin typeface="Arial" panose="020B0604020202020204" pitchFamily="34" charset="0"/>
                <a:ea typeface="Poppins" panose="00000500000000000000"/>
                <a:cs typeface="Arial" panose="020B0604020202020204" pitchFamily="34" charset="0"/>
              </a:rPr>
              <a:t>Web</a:t>
            </a:r>
            <a:r>
              <a:rPr kumimoji="0" lang="en-US" sz="3500" b="0" i="0" u="none" strike="noStrike" kern="0" cap="none" spc="-245" normalizeH="0" baseline="0" noProof="1">
                <a:solidFill>
                  <a:schemeClr val="dk1"/>
                </a:solidFill>
                <a:latin typeface="Arial" panose="020B0604020202020204" pitchFamily="34" charset="0"/>
                <a:ea typeface="Poppins" panose="00000500000000000000"/>
                <a:cs typeface="Arial" panose="020B0604020202020204" pitchFamily="34" charset="0"/>
              </a:rPr>
              <a:t> </a:t>
            </a:r>
            <a:r>
              <a:rPr kumimoji="0" lang="en-US" sz="3500" b="0" i="0" u="none" strike="noStrike" kern="0" cap="none" spc="60" normalizeH="0" baseline="0" noProof="1">
                <a:solidFill>
                  <a:schemeClr val="dk1"/>
                </a:solidFill>
                <a:latin typeface="Arial" panose="020B0604020202020204" pitchFamily="34" charset="0"/>
                <a:ea typeface="Poppins" panose="00000500000000000000"/>
                <a:cs typeface="Arial" panose="020B0604020202020204" pitchFamily="34" charset="0"/>
              </a:rPr>
              <a:t>Application</a:t>
            </a:r>
            <a:endPar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sp>
        <p:nvSpPr>
          <p:cNvPr id="7" name="TextBox 6"/>
          <p:cNvSpPr txBox="1"/>
          <p:nvPr/>
        </p:nvSpPr>
        <p:spPr>
          <a:xfrm>
            <a:off x="406400" y="1300163"/>
            <a:ext cx="3667125" cy="522288"/>
          </a:xfrm>
          <a:prstGeom prst="rect">
            <a:avLst/>
          </a:prstGeom>
          <a:noFill/>
        </p:spPr>
        <p:txBody>
          <a:bodyPr wrap="square">
            <a:spAutoFit/>
          </a:bodyPr>
          <a:lstStyle/>
          <a:p>
            <a:pPr marL="12700" marR="5080" algn="just" fontAlgn="auto">
              <a:spcBef>
                <a:spcPts val="105"/>
              </a:spcBef>
            </a:pPr>
            <a:r>
              <a:rPr lang="en-US" spc="10" noProof="1">
                <a:solidFill>
                  <a:srgbClr val="1C365F"/>
                </a:solidFill>
                <a:latin typeface="Arial" panose="020B0604020202020204" pitchFamily="34" charset="0"/>
                <a:ea typeface="Arial" panose="020B0604020202020204"/>
                <a:cs typeface="Arial" panose="020B0604020202020204" pitchFamily="34" charset="0"/>
              </a:rPr>
              <a:t>There are courses to learn the most famous programming fields</a:t>
            </a:r>
          </a:p>
        </p:txBody>
      </p:sp>
      <p:sp>
        <p:nvSpPr>
          <p:cNvPr id="65539" name="TextBox 10"/>
          <p:cNvSpPr txBox="1"/>
          <p:nvPr/>
        </p:nvSpPr>
        <p:spPr>
          <a:xfrm>
            <a:off x="4475163" y="3652838"/>
            <a:ext cx="4297362" cy="523875"/>
          </a:xfrm>
          <a:prstGeom prst="rect">
            <a:avLst/>
          </a:prstGeom>
          <a:noFill/>
          <a:ln w="9525">
            <a:noFill/>
          </a:ln>
        </p:spPr>
        <p:txBody>
          <a:bodyPr wrap="square" anchor="t" anchorCtr="0">
            <a:spAutoFit/>
          </a:bodyPr>
          <a:lstStyle/>
          <a:p>
            <a:pPr algn="just"/>
            <a:r>
              <a:rPr lang="en-US" altLang="zh-CN" dirty="0">
                <a:solidFill>
                  <a:srgbClr val="1C365F"/>
                </a:solidFill>
                <a:latin typeface="Arial" panose="020B0604020202020204" pitchFamily="34" charset="0"/>
                <a:ea typeface="Arial" panose="020B0604020202020204"/>
                <a:cs typeface="Arial" panose="020B0604020202020204" pitchFamily="34" charset="0"/>
              </a:rPr>
              <a:t>Facilitating time and effort in searching for learning resources in programming fields</a:t>
            </a:r>
          </a:p>
        </p:txBody>
      </p:sp>
      <p:pic>
        <p:nvPicPr>
          <p:cNvPr id="4" name="Picture 3">
            <a:extLst>
              <a:ext uri="{FF2B5EF4-FFF2-40B4-BE49-F238E27FC236}">
                <a16:creationId xmlns:a16="http://schemas.microsoft.com/office/drawing/2014/main" id="{AE6B9132-7433-9A8D-B2B4-58668BFC9817}"/>
              </a:ext>
            </a:extLst>
          </p:cNvPr>
          <p:cNvPicPr>
            <a:picLocks noChangeAspect="1"/>
          </p:cNvPicPr>
          <p:nvPr/>
        </p:nvPicPr>
        <p:blipFill>
          <a:blip r:embed="rId2"/>
          <a:stretch>
            <a:fillRect/>
          </a:stretch>
        </p:blipFill>
        <p:spPr>
          <a:xfrm>
            <a:off x="4331914" y="1057452"/>
            <a:ext cx="4440611" cy="1985187"/>
          </a:xfrm>
          <a:prstGeom prst="rect">
            <a:avLst/>
          </a:prstGeom>
        </p:spPr>
      </p:pic>
      <p:pic>
        <p:nvPicPr>
          <p:cNvPr id="3" name="Picture 2">
            <a:extLst>
              <a:ext uri="{FF2B5EF4-FFF2-40B4-BE49-F238E27FC236}">
                <a16:creationId xmlns:a16="http://schemas.microsoft.com/office/drawing/2014/main" id="{6AD1FBFA-D719-095D-800A-8635E315C0F2}"/>
              </a:ext>
            </a:extLst>
          </p:cNvPr>
          <p:cNvPicPr>
            <a:picLocks noChangeAspect="1"/>
          </p:cNvPicPr>
          <p:nvPr/>
        </p:nvPicPr>
        <p:blipFill>
          <a:blip r:embed="rId3"/>
          <a:stretch>
            <a:fillRect/>
          </a:stretch>
        </p:blipFill>
        <p:spPr>
          <a:xfrm>
            <a:off x="784223" y="2258859"/>
            <a:ext cx="2728598" cy="212438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just"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265" normalizeH="0" baseline="0" noProof="1">
                <a:solidFill>
                  <a:schemeClr val="dk1"/>
                </a:solidFill>
                <a:latin typeface="Arial" panose="020B0604020202020204" pitchFamily="34" charset="0"/>
                <a:ea typeface="Poppins" panose="00000500000000000000"/>
                <a:cs typeface="Arial" panose="020B0604020202020204" pitchFamily="34" charset="0"/>
              </a:rPr>
              <a:t>Web</a:t>
            </a:r>
            <a:r>
              <a:rPr kumimoji="0" lang="en-US" sz="3500" b="0" i="0" u="none" strike="noStrike" kern="0" cap="none" spc="-245" normalizeH="0" baseline="0" noProof="1">
                <a:solidFill>
                  <a:schemeClr val="dk1"/>
                </a:solidFill>
                <a:latin typeface="Arial" panose="020B0604020202020204" pitchFamily="34" charset="0"/>
                <a:ea typeface="Poppins" panose="00000500000000000000"/>
                <a:cs typeface="Arial" panose="020B0604020202020204" pitchFamily="34" charset="0"/>
              </a:rPr>
              <a:t> </a:t>
            </a:r>
            <a:r>
              <a:rPr kumimoji="0" lang="en-US" sz="3500" b="0" i="0" u="none" strike="noStrike" kern="0" cap="none" spc="60" normalizeH="0" baseline="0" noProof="1">
                <a:solidFill>
                  <a:schemeClr val="dk1"/>
                </a:solidFill>
                <a:latin typeface="Arial" panose="020B0604020202020204" pitchFamily="34" charset="0"/>
                <a:ea typeface="Poppins" panose="00000500000000000000"/>
                <a:cs typeface="Arial" panose="020B0604020202020204" pitchFamily="34" charset="0"/>
              </a:rPr>
              <a:t>Application</a:t>
            </a:r>
            <a:endPar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pic>
        <p:nvPicPr>
          <p:cNvPr id="64514" name="object 13"/>
          <p:cNvPicPr/>
          <p:nvPr/>
        </p:nvPicPr>
        <p:blipFill>
          <a:blip r:embed="rId2"/>
          <a:stretch>
            <a:fillRect/>
          </a:stretch>
        </p:blipFill>
        <p:spPr>
          <a:xfrm>
            <a:off x="4848225" y="1016000"/>
            <a:ext cx="4022725" cy="2212975"/>
          </a:xfrm>
          <a:prstGeom prst="rect">
            <a:avLst/>
          </a:prstGeom>
          <a:noFill/>
          <a:ln w="9525">
            <a:noFill/>
          </a:ln>
        </p:spPr>
      </p:pic>
      <p:sp>
        <p:nvSpPr>
          <p:cNvPr id="7" name="TextBox 6"/>
          <p:cNvSpPr txBox="1"/>
          <p:nvPr/>
        </p:nvSpPr>
        <p:spPr>
          <a:xfrm>
            <a:off x="406400" y="1300163"/>
            <a:ext cx="3667125" cy="738188"/>
          </a:xfrm>
          <a:prstGeom prst="rect">
            <a:avLst/>
          </a:prstGeom>
          <a:noFill/>
        </p:spPr>
        <p:txBody>
          <a:bodyPr wrap="square">
            <a:spAutoFit/>
          </a:bodyPr>
          <a:lstStyle/>
          <a:p>
            <a:pPr marL="12700" marR="5080" algn="just" fontAlgn="auto">
              <a:spcBef>
                <a:spcPts val="105"/>
              </a:spcBef>
            </a:pPr>
            <a:r>
              <a:rPr lang="en-US" spc="10" noProof="1">
                <a:solidFill>
                  <a:srgbClr val="1C365F"/>
                </a:solidFill>
                <a:latin typeface="Arial" panose="020B0604020202020204" pitchFamily="34" charset="0"/>
                <a:ea typeface="Arial" panose="020B0604020202020204"/>
                <a:cs typeface="Arial" panose="020B0604020202020204" pitchFamily="34" charset="0"/>
              </a:rPr>
              <a:t>He</a:t>
            </a:r>
            <a:r>
              <a:rPr lang="en-US" spc="-75" noProof="1">
                <a:solidFill>
                  <a:srgbClr val="1C365F"/>
                </a:solidFill>
                <a:latin typeface="Arial" panose="020B0604020202020204" pitchFamily="34" charset="0"/>
                <a:ea typeface="Arial" panose="020B0604020202020204"/>
                <a:cs typeface="Arial" panose="020B0604020202020204" pitchFamily="34" charset="0"/>
              </a:rPr>
              <a:t> </a:t>
            </a:r>
            <a:r>
              <a:rPr lang="en-US" spc="70" noProof="1">
                <a:solidFill>
                  <a:srgbClr val="1C365F"/>
                </a:solidFill>
                <a:latin typeface="Arial" panose="020B0604020202020204" pitchFamily="34" charset="0"/>
                <a:ea typeface="Arial" panose="020B0604020202020204"/>
                <a:cs typeface="Arial" panose="020B0604020202020204" pitchFamily="34" charset="0"/>
              </a:rPr>
              <a:t>has</a:t>
            </a:r>
            <a:r>
              <a:rPr lang="en-US" spc="-75" noProof="1">
                <a:solidFill>
                  <a:srgbClr val="1C365F"/>
                </a:solidFill>
                <a:latin typeface="Arial" panose="020B0604020202020204" pitchFamily="34" charset="0"/>
                <a:ea typeface="Arial" panose="020B0604020202020204"/>
                <a:cs typeface="Arial" panose="020B0604020202020204" pitchFamily="34" charset="0"/>
              </a:rPr>
              <a:t> </a:t>
            </a:r>
            <a:r>
              <a:rPr lang="en-US" spc="30" noProof="1">
                <a:solidFill>
                  <a:srgbClr val="1C365F"/>
                </a:solidFill>
                <a:latin typeface="Arial" panose="020B0604020202020204" pitchFamily="34" charset="0"/>
                <a:ea typeface="Arial" panose="020B0604020202020204"/>
                <a:cs typeface="Arial" panose="020B0604020202020204" pitchFamily="34" charset="0"/>
              </a:rPr>
              <a:t>the</a:t>
            </a:r>
            <a:r>
              <a:rPr lang="en-US" spc="-75" noProof="1">
                <a:solidFill>
                  <a:srgbClr val="1C365F"/>
                </a:solidFill>
                <a:latin typeface="Arial" panose="020B0604020202020204" pitchFamily="34" charset="0"/>
                <a:ea typeface="Arial" panose="020B0604020202020204"/>
                <a:cs typeface="Arial" panose="020B0604020202020204" pitchFamily="34" charset="0"/>
              </a:rPr>
              <a:t> </a:t>
            </a:r>
            <a:r>
              <a:rPr lang="en-US" spc="10" noProof="1">
                <a:solidFill>
                  <a:srgbClr val="1C365F"/>
                </a:solidFill>
                <a:latin typeface="Arial" panose="020B0604020202020204" pitchFamily="34" charset="0"/>
                <a:ea typeface="Arial" panose="020B0604020202020204"/>
                <a:cs typeface="Arial" panose="020B0604020202020204" pitchFamily="34" charset="0"/>
              </a:rPr>
              <a:t>ability</a:t>
            </a:r>
            <a:r>
              <a:rPr lang="en-US" spc="-70" noProof="1">
                <a:solidFill>
                  <a:srgbClr val="1C365F"/>
                </a:solidFill>
                <a:latin typeface="Arial" panose="020B0604020202020204" pitchFamily="34" charset="0"/>
                <a:ea typeface="Arial" panose="020B0604020202020204"/>
                <a:cs typeface="Arial" panose="020B0604020202020204" pitchFamily="34" charset="0"/>
              </a:rPr>
              <a:t> </a:t>
            </a:r>
            <a:r>
              <a:rPr lang="en-US" spc="10" noProof="1">
                <a:solidFill>
                  <a:srgbClr val="1C365F"/>
                </a:solidFill>
                <a:latin typeface="Arial" panose="020B0604020202020204" pitchFamily="34" charset="0"/>
                <a:ea typeface="Arial" panose="020B0604020202020204"/>
                <a:cs typeface="Arial" panose="020B0604020202020204" pitchFamily="34" charset="0"/>
              </a:rPr>
              <a:t>to</a:t>
            </a:r>
            <a:r>
              <a:rPr lang="en-US" spc="-75" noProof="1">
                <a:solidFill>
                  <a:srgbClr val="1C365F"/>
                </a:solidFill>
                <a:latin typeface="Arial" panose="020B0604020202020204" pitchFamily="34" charset="0"/>
                <a:ea typeface="Arial" panose="020B0604020202020204"/>
                <a:cs typeface="Arial" panose="020B0604020202020204" pitchFamily="34" charset="0"/>
              </a:rPr>
              <a:t> </a:t>
            </a:r>
            <a:r>
              <a:rPr lang="en-US" spc="35" noProof="1">
                <a:solidFill>
                  <a:srgbClr val="1C365F"/>
                </a:solidFill>
                <a:latin typeface="Arial" panose="020B0604020202020204" pitchFamily="34" charset="0"/>
                <a:ea typeface="Arial" panose="020B0604020202020204"/>
                <a:cs typeface="Arial" panose="020B0604020202020204" pitchFamily="34" charset="0"/>
              </a:rPr>
              <a:t>view</a:t>
            </a:r>
            <a:r>
              <a:rPr lang="en-US" spc="-80" noProof="1">
                <a:solidFill>
                  <a:srgbClr val="1C365F"/>
                </a:solidFill>
                <a:latin typeface="Arial" panose="020B0604020202020204" pitchFamily="34" charset="0"/>
                <a:ea typeface="Arial" panose="020B0604020202020204"/>
                <a:cs typeface="Arial" panose="020B0604020202020204" pitchFamily="34" charset="0"/>
              </a:rPr>
              <a:t> </a:t>
            </a:r>
            <a:r>
              <a:rPr lang="en-US" spc="30" noProof="1">
                <a:solidFill>
                  <a:srgbClr val="1C365F"/>
                </a:solidFill>
                <a:latin typeface="Arial" panose="020B0604020202020204" pitchFamily="34" charset="0"/>
                <a:ea typeface="Arial" panose="020B0604020202020204"/>
                <a:cs typeface="Arial" panose="020B0604020202020204" pitchFamily="34" charset="0"/>
              </a:rPr>
              <a:t>videos</a:t>
            </a:r>
            <a:r>
              <a:rPr lang="en-US" spc="-75" noProof="1">
                <a:solidFill>
                  <a:srgbClr val="1C365F"/>
                </a:solidFill>
                <a:latin typeface="Arial" panose="020B0604020202020204" pitchFamily="34" charset="0"/>
                <a:ea typeface="Arial" panose="020B0604020202020204"/>
                <a:cs typeface="Arial" panose="020B0604020202020204" pitchFamily="34" charset="0"/>
              </a:rPr>
              <a:t> </a:t>
            </a:r>
            <a:r>
              <a:rPr lang="en-US" spc="85" noProof="1">
                <a:solidFill>
                  <a:srgbClr val="1C365F"/>
                </a:solidFill>
                <a:latin typeface="Arial" panose="020B0604020202020204" pitchFamily="34" charset="0"/>
                <a:ea typeface="Arial" panose="020B0604020202020204"/>
                <a:cs typeface="Arial" panose="020B0604020202020204" pitchFamily="34" charset="0"/>
              </a:rPr>
              <a:t>and </a:t>
            </a:r>
            <a:r>
              <a:rPr lang="en-US" spc="-430" noProof="1">
                <a:solidFill>
                  <a:srgbClr val="1C365F"/>
                </a:solidFill>
                <a:latin typeface="Arial" panose="020B0604020202020204" pitchFamily="34" charset="0"/>
                <a:ea typeface="Arial" panose="020B0604020202020204"/>
                <a:cs typeface="Arial" panose="020B0604020202020204" pitchFamily="34" charset="0"/>
              </a:rPr>
              <a:t> </a:t>
            </a:r>
            <a:r>
              <a:rPr lang="en-US" spc="35" noProof="1">
                <a:solidFill>
                  <a:srgbClr val="1C365F"/>
                </a:solidFill>
                <a:latin typeface="Arial" panose="020B0604020202020204" pitchFamily="34" charset="0"/>
                <a:ea typeface="Arial" panose="020B0604020202020204"/>
                <a:cs typeface="Arial" panose="020B0604020202020204" pitchFamily="34" charset="0"/>
              </a:rPr>
              <a:t>peruse</a:t>
            </a:r>
            <a:r>
              <a:rPr lang="en-US" noProof="1">
                <a:latin typeface="Arial" panose="020B0604020202020204" pitchFamily="34" charset="0"/>
                <a:ea typeface="Arial" panose="020B0604020202020204"/>
                <a:cs typeface="Arial" panose="020B0604020202020204" pitchFamily="34" charset="0"/>
              </a:rPr>
              <a:t> </a:t>
            </a:r>
            <a:r>
              <a:rPr lang="en-US" spc="55" noProof="1">
                <a:solidFill>
                  <a:srgbClr val="1C365F"/>
                </a:solidFill>
                <a:latin typeface="Arial" panose="020B0604020202020204" pitchFamily="34" charset="0"/>
                <a:ea typeface="Arial" panose="020B0604020202020204"/>
                <a:cs typeface="Arial" panose="020B0604020202020204" pitchFamily="34" charset="0"/>
              </a:rPr>
              <a:t>documents</a:t>
            </a:r>
            <a:r>
              <a:rPr lang="en-US" spc="-95" noProof="1">
                <a:solidFill>
                  <a:srgbClr val="1C365F"/>
                </a:solidFill>
                <a:latin typeface="Arial" panose="020B0604020202020204" pitchFamily="34" charset="0"/>
                <a:ea typeface="Arial" panose="020B0604020202020204"/>
                <a:cs typeface="Arial" panose="020B0604020202020204" pitchFamily="34" charset="0"/>
              </a:rPr>
              <a:t> </a:t>
            </a:r>
            <a:r>
              <a:rPr lang="en-US" spc="85" noProof="1">
                <a:solidFill>
                  <a:srgbClr val="1C365F"/>
                </a:solidFill>
                <a:latin typeface="Arial" panose="020B0604020202020204" pitchFamily="34" charset="0"/>
                <a:ea typeface="Arial" panose="020B0604020202020204"/>
                <a:cs typeface="Arial" panose="020B0604020202020204" pitchFamily="34" charset="0"/>
              </a:rPr>
              <a:t>and</a:t>
            </a:r>
            <a:r>
              <a:rPr lang="en-US" spc="-90" noProof="1">
                <a:solidFill>
                  <a:srgbClr val="1C365F"/>
                </a:solidFill>
                <a:latin typeface="Arial" panose="020B0604020202020204" pitchFamily="34" charset="0"/>
                <a:ea typeface="Arial" panose="020B0604020202020204"/>
                <a:cs typeface="Arial" panose="020B0604020202020204" pitchFamily="34" charset="0"/>
              </a:rPr>
              <a:t> </a:t>
            </a:r>
            <a:r>
              <a:rPr lang="en-US" spc="10" noProof="1">
                <a:solidFill>
                  <a:srgbClr val="1C365F"/>
                </a:solidFill>
                <a:latin typeface="Arial" panose="020B0604020202020204" pitchFamily="34" charset="0"/>
                <a:ea typeface="Arial" panose="020B0604020202020204"/>
                <a:cs typeface="Arial" panose="020B0604020202020204" pitchFamily="34" charset="0"/>
              </a:rPr>
              <a:t>books</a:t>
            </a:r>
            <a:r>
              <a:rPr lang="en-US" spc="-90" noProof="1">
                <a:solidFill>
                  <a:srgbClr val="1C365F"/>
                </a:solidFill>
                <a:latin typeface="Arial" panose="020B0604020202020204" pitchFamily="34" charset="0"/>
                <a:ea typeface="Arial" panose="020B0604020202020204"/>
                <a:cs typeface="Arial" panose="020B0604020202020204" pitchFamily="34" charset="0"/>
              </a:rPr>
              <a:t> </a:t>
            </a:r>
            <a:r>
              <a:rPr lang="en-US" spc="40" noProof="1">
                <a:solidFill>
                  <a:srgbClr val="1C365F"/>
                </a:solidFill>
                <a:latin typeface="Arial" panose="020B0604020202020204" pitchFamily="34" charset="0"/>
                <a:ea typeface="Arial" panose="020B0604020202020204"/>
                <a:cs typeface="Arial" panose="020B0604020202020204" pitchFamily="34" charset="0"/>
              </a:rPr>
              <a:t>that</a:t>
            </a:r>
            <a:r>
              <a:rPr lang="en-US" spc="-85" noProof="1">
                <a:solidFill>
                  <a:srgbClr val="1C365F"/>
                </a:solidFill>
                <a:latin typeface="Arial" panose="020B0604020202020204" pitchFamily="34" charset="0"/>
                <a:ea typeface="Arial" panose="020B0604020202020204"/>
                <a:cs typeface="Arial" panose="020B0604020202020204" pitchFamily="34" charset="0"/>
              </a:rPr>
              <a:t> </a:t>
            </a:r>
            <a:r>
              <a:rPr lang="en-US" spc="65" noProof="1">
                <a:solidFill>
                  <a:srgbClr val="1C365F"/>
                </a:solidFill>
                <a:latin typeface="Arial" panose="020B0604020202020204" pitchFamily="34" charset="0"/>
                <a:ea typeface="Arial" panose="020B0604020202020204"/>
                <a:cs typeface="Arial" panose="020B0604020202020204" pitchFamily="34" charset="0"/>
              </a:rPr>
              <a:t>are </a:t>
            </a:r>
            <a:r>
              <a:rPr lang="en-US" spc="-425" noProof="1">
                <a:solidFill>
                  <a:srgbClr val="1C365F"/>
                </a:solidFill>
                <a:latin typeface="Arial" panose="020B0604020202020204" pitchFamily="34" charset="0"/>
                <a:ea typeface="Arial" panose="020B0604020202020204"/>
                <a:cs typeface="Arial" panose="020B0604020202020204" pitchFamily="34" charset="0"/>
              </a:rPr>
              <a:t> </a:t>
            </a:r>
            <a:r>
              <a:rPr lang="en-US" spc="35" noProof="1">
                <a:solidFill>
                  <a:srgbClr val="1C365F"/>
                </a:solidFill>
                <a:latin typeface="Arial" panose="020B0604020202020204" pitchFamily="34" charset="0"/>
                <a:ea typeface="Arial" panose="020B0604020202020204"/>
                <a:cs typeface="Arial" panose="020B0604020202020204" pitchFamily="34" charset="0"/>
              </a:rPr>
              <a:t>unrelated</a:t>
            </a:r>
            <a:r>
              <a:rPr lang="en-US" noProof="1">
                <a:latin typeface="Arial" panose="020B0604020202020204" pitchFamily="34" charset="0"/>
                <a:ea typeface="Arial" panose="020B0604020202020204"/>
                <a:cs typeface="Arial" panose="020B0604020202020204" pitchFamily="34" charset="0"/>
              </a:rPr>
              <a:t> </a:t>
            </a:r>
            <a:r>
              <a:rPr lang="en-US" spc="10" noProof="1">
                <a:solidFill>
                  <a:srgbClr val="1C365F"/>
                </a:solidFill>
                <a:latin typeface="Arial" panose="020B0604020202020204" pitchFamily="34" charset="0"/>
                <a:ea typeface="Arial" panose="020B0604020202020204"/>
                <a:cs typeface="Arial" panose="020B0604020202020204" pitchFamily="34" charset="0"/>
              </a:rPr>
              <a:t>to</a:t>
            </a:r>
            <a:r>
              <a:rPr lang="en-US" spc="-85" noProof="1">
                <a:solidFill>
                  <a:srgbClr val="1C365F"/>
                </a:solidFill>
                <a:latin typeface="Arial" panose="020B0604020202020204" pitchFamily="34" charset="0"/>
                <a:ea typeface="Arial" panose="020B0604020202020204"/>
                <a:cs typeface="Arial" panose="020B0604020202020204" pitchFamily="34" charset="0"/>
              </a:rPr>
              <a:t> </a:t>
            </a:r>
            <a:r>
              <a:rPr lang="en-US" spc="-10" noProof="1">
                <a:solidFill>
                  <a:srgbClr val="1C365F"/>
                </a:solidFill>
                <a:latin typeface="Arial" panose="020B0604020202020204" pitchFamily="34" charset="0"/>
                <a:ea typeface="Arial" panose="020B0604020202020204"/>
                <a:cs typeface="Arial" panose="020B0604020202020204" pitchFamily="34" charset="0"/>
              </a:rPr>
              <a:t>his</a:t>
            </a:r>
            <a:r>
              <a:rPr lang="en-US" spc="-80" noProof="1">
                <a:solidFill>
                  <a:srgbClr val="1C365F"/>
                </a:solidFill>
                <a:latin typeface="Arial" panose="020B0604020202020204" pitchFamily="34" charset="0"/>
                <a:ea typeface="Arial" panose="020B0604020202020204"/>
                <a:cs typeface="Arial" panose="020B0604020202020204" pitchFamily="34" charset="0"/>
              </a:rPr>
              <a:t> </a:t>
            </a:r>
            <a:r>
              <a:rPr lang="en-US" spc="15" noProof="1">
                <a:solidFill>
                  <a:srgbClr val="1C365F"/>
                </a:solidFill>
                <a:latin typeface="Arial" panose="020B0604020202020204" pitchFamily="34" charset="0"/>
                <a:ea typeface="Arial" panose="020B0604020202020204"/>
                <a:cs typeface="Arial" panose="020B0604020202020204" pitchFamily="34" charset="0"/>
              </a:rPr>
              <a:t>preferred</a:t>
            </a:r>
            <a:r>
              <a:rPr lang="en-US" spc="-80" noProof="1">
                <a:solidFill>
                  <a:srgbClr val="1C365F"/>
                </a:solidFill>
                <a:latin typeface="Arial" panose="020B0604020202020204" pitchFamily="34" charset="0"/>
                <a:ea typeface="Arial" panose="020B0604020202020204"/>
                <a:cs typeface="Arial" panose="020B0604020202020204" pitchFamily="34" charset="0"/>
              </a:rPr>
              <a:t> </a:t>
            </a:r>
            <a:r>
              <a:rPr lang="en-US" spc="-35" noProof="1">
                <a:solidFill>
                  <a:srgbClr val="1C365F"/>
                </a:solidFill>
                <a:latin typeface="Arial" panose="020B0604020202020204" pitchFamily="34" charset="0"/>
                <a:ea typeface="Arial" panose="020B0604020202020204"/>
                <a:cs typeface="Arial" panose="020B0604020202020204" pitchFamily="34" charset="0"/>
              </a:rPr>
              <a:t>field.</a:t>
            </a:r>
            <a:endParaRPr lang="en-US" noProof="1">
              <a:latin typeface="Arial" panose="020B0604020202020204" pitchFamily="34" charset="0"/>
              <a:cs typeface="Arial" panose="020B0604020202020204" pitchFamily="34" charset="0"/>
            </a:endParaRPr>
          </a:p>
        </p:txBody>
      </p:sp>
      <p:sp>
        <p:nvSpPr>
          <p:cNvPr id="64517" name="TextBox 10"/>
          <p:cNvSpPr txBox="1"/>
          <p:nvPr/>
        </p:nvSpPr>
        <p:spPr>
          <a:xfrm>
            <a:off x="4976813" y="3819525"/>
            <a:ext cx="5672137" cy="307975"/>
          </a:xfrm>
          <a:prstGeom prst="rect">
            <a:avLst/>
          </a:prstGeom>
          <a:noFill/>
          <a:ln w="9525">
            <a:noFill/>
          </a:ln>
        </p:spPr>
        <p:txBody>
          <a:bodyPr wrap="square" anchor="t" anchorCtr="0">
            <a:spAutoFit/>
          </a:bodyPr>
          <a:lstStyle/>
          <a:p>
            <a:pPr algn="just"/>
            <a:r>
              <a:rPr lang="en-US" altLang="zh-CN" dirty="0">
                <a:solidFill>
                  <a:srgbClr val="1C365F"/>
                </a:solidFill>
                <a:latin typeface="Arial" panose="020B0604020202020204" pitchFamily="34" charset="0"/>
                <a:ea typeface="Arial" panose="020B0604020202020204"/>
                <a:cs typeface="Arial" panose="020B0604020202020204" pitchFamily="34" charset="0"/>
              </a:rPr>
              <a:t>Designed to support the updating of  content</a:t>
            </a:r>
          </a:p>
        </p:txBody>
      </p:sp>
      <p:pic>
        <p:nvPicPr>
          <p:cNvPr id="6" name="Picture 5" descr="A screenshot of a computer&#10;&#10;Description automatically generated">
            <a:extLst>
              <a:ext uri="{FF2B5EF4-FFF2-40B4-BE49-F238E27FC236}">
                <a16:creationId xmlns:a16="http://schemas.microsoft.com/office/drawing/2014/main" id="{276E2874-A277-9803-3BE3-4499FB7884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699" y="2320926"/>
            <a:ext cx="4131301" cy="19644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just"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265" normalizeH="0" baseline="0" noProof="1">
                <a:solidFill>
                  <a:schemeClr val="dk1"/>
                </a:solidFill>
                <a:latin typeface="Arial" panose="020B0604020202020204" pitchFamily="34" charset="0"/>
                <a:ea typeface="Poppins" panose="00000500000000000000"/>
                <a:cs typeface="Arial" panose="020B0604020202020204" pitchFamily="34" charset="0"/>
              </a:rPr>
              <a:t>Dark mode feature</a:t>
            </a:r>
            <a:endPar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sp>
        <p:nvSpPr>
          <p:cNvPr id="64517" name="TextBox 10"/>
          <p:cNvSpPr txBox="1"/>
          <p:nvPr/>
        </p:nvSpPr>
        <p:spPr>
          <a:xfrm>
            <a:off x="5389716" y="4112050"/>
            <a:ext cx="1743934" cy="461665"/>
          </a:xfrm>
          <a:prstGeom prst="rect">
            <a:avLst/>
          </a:prstGeom>
          <a:noFill/>
          <a:ln w="9525">
            <a:noFill/>
          </a:ln>
        </p:spPr>
        <p:txBody>
          <a:bodyPr wrap="square" anchor="t" anchorCtr="0">
            <a:spAutoFit/>
          </a:bodyPr>
          <a:lstStyle/>
          <a:p>
            <a:pPr algn="ctr"/>
            <a:r>
              <a:rPr lang="en-US" altLang="zh-CN" sz="2400" dirty="0">
                <a:solidFill>
                  <a:srgbClr val="1C365F"/>
                </a:solidFill>
                <a:latin typeface="Arial" panose="020B0604020202020204" pitchFamily="34" charset="0"/>
                <a:cs typeface="Arial" panose="020B0604020202020204" pitchFamily="34" charset="0"/>
              </a:rPr>
              <a:t>Light mode </a:t>
            </a:r>
          </a:p>
        </p:txBody>
      </p:sp>
      <p:pic>
        <p:nvPicPr>
          <p:cNvPr id="8" name="Picture 7">
            <a:extLst>
              <a:ext uri="{FF2B5EF4-FFF2-40B4-BE49-F238E27FC236}">
                <a16:creationId xmlns:a16="http://schemas.microsoft.com/office/drawing/2014/main" id="{EEC6EB5F-59CB-4CA2-C762-B63F86C1865C}"/>
              </a:ext>
            </a:extLst>
          </p:cNvPr>
          <p:cNvPicPr>
            <a:picLocks noChangeAspect="1"/>
          </p:cNvPicPr>
          <p:nvPr/>
        </p:nvPicPr>
        <p:blipFill>
          <a:blip r:embed="rId2"/>
          <a:stretch>
            <a:fillRect/>
          </a:stretch>
        </p:blipFill>
        <p:spPr>
          <a:xfrm>
            <a:off x="826208" y="1218463"/>
            <a:ext cx="3451946" cy="2697048"/>
          </a:xfrm>
          <a:prstGeom prst="rect">
            <a:avLst/>
          </a:prstGeom>
        </p:spPr>
      </p:pic>
      <p:pic>
        <p:nvPicPr>
          <p:cNvPr id="10" name="Picture 9">
            <a:extLst>
              <a:ext uri="{FF2B5EF4-FFF2-40B4-BE49-F238E27FC236}">
                <a16:creationId xmlns:a16="http://schemas.microsoft.com/office/drawing/2014/main" id="{E649A9C2-284B-B485-A72D-05EA644DD5F8}"/>
              </a:ext>
            </a:extLst>
          </p:cNvPr>
          <p:cNvPicPr>
            <a:picLocks noChangeAspect="1"/>
          </p:cNvPicPr>
          <p:nvPr/>
        </p:nvPicPr>
        <p:blipFill>
          <a:blip r:embed="rId3"/>
          <a:stretch>
            <a:fillRect/>
          </a:stretch>
        </p:blipFill>
        <p:spPr>
          <a:xfrm>
            <a:off x="4468654" y="1218463"/>
            <a:ext cx="3464139" cy="2697048"/>
          </a:xfrm>
          <a:prstGeom prst="rect">
            <a:avLst/>
          </a:prstGeom>
        </p:spPr>
      </p:pic>
      <p:sp>
        <p:nvSpPr>
          <p:cNvPr id="13" name="TextBox 10">
            <a:extLst>
              <a:ext uri="{FF2B5EF4-FFF2-40B4-BE49-F238E27FC236}">
                <a16:creationId xmlns:a16="http://schemas.microsoft.com/office/drawing/2014/main" id="{7D0AE7A9-F314-D7BB-2057-392AD1ECD41C}"/>
              </a:ext>
            </a:extLst>
          </p:cNvPr>
          <p:cNvSpPr txBox="1"/>
          <p:nvPr/>
        </p:nvSpPr>
        <p:spPr>
          <a:xfrm>
            <a:off x="1680214" y="4112050"/>
            <a:ext cx="1743934" cy="461665"/>
          </a:xfrm>
          <a:prstGeom prst="rect">
            <a:avLst/>
          </a:prstGeom>
          <a:noFill/>
          <a:ln w="9525">
            <a:noFill/>
          </a:ln>
        </p:spPr>
        <p:txBody>
          <a:bodyPr wrap="square" anchor="t" anchorCtr="0">
            <a:spAutoFit/>
          </a:bodyPr>
          <a:lstStyle/>
          <a:p>
            <a:pPr algn="ctr"/>
            <a:r>
              <a:rPr lang="en-US" altLang="zh-CN" sz="2400" dirty="0">
                <a:solidFill>
                  <a:srgbClr val="1C365F"/>
                </a:solidFill>
                <a:latin typeface="Arial" panose="020B0604020202020204" pitchFamily="34" charset="0"/>
                <a:cs typeface="Arial" panose="020B0604020202020204" pitchFamily="34" charset="0"/>
              </a:rPr>
              <a:t>Dark mode</a:t>
            </a:r>
          </a:p>
        </p:txBody>
      </p:sp>
    </p:spTree>
    <p:extLst>
      <p:ext uri="{BB962C8B-B14F-4D97-AF65-F5344CB8AC3E}">
        <p14:creationId xmlns:p14="http://schemas.microsoft.com/office/powerpoint/2010/main" val="1392504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5084" y="624445"/>
            <a:ext cx="2793162" cy="574212"/>
          </a:xfrm>
        </p:spPr>
        <p:txBody>
          <a:bodyPr vert="horz" lIns="91440" tIns="45720" rIns="91440" bIns="45720" rtlCol="0" anchor="b" anchorCtr="0">
            <a:normAutofit/>
          </a:bodyPr>
          <a:lstStyle/>
          <a:p>
            <a:pPr marL="0" marR="0" indent="0" fontAlgn="auto">
              <a:lnSpc>
                <a:spcPct val="90000"/>
              </a:lnSpc>
              <a:spcBef>
                <a:spcPct val="0"/>
              </a:spcBef>
              <a:spcAft>
                <a:spcPts val="0"/>
              </a:spcAft>
              <a:buClr>
                <a:schemeClr val="dk1"/>
              </a:buClr>
              <a:buSzPts val="3500"/>
            </a:pPr>
            <a:r>
              <a:rPr kumimoji="0" lang="en-US" sz="3000" b="0" i="0" u="none" strike="noStrike" kern="1200" cap="none" spc="265" normalizeH="0" baseline="0" noProof="1">
                <a:solidFill>
                  <a:schemeClr val="tx1"/>
                </a:solidFill>
                <a:latin typeface="+mj-lt"/>
                <a:ea typeface="+mj-ea"/>
                <a:cs typeface="+mj-cs"/>
              </a:rPr>
              <a:t>Test yourself</a:t>
            </a:r>
            <a:endParaRPr kumimoji="0" lang="en-US" sz="3000" b="0" i="0" u="none" strike="noStrike" kern="1200" cap="none" spc="0" normalizeH="0" baseline="0" noProof="1">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6187"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F096B051-95DA-F5EA-84F8-D76AC292AA3C}"/>
              </a:ext>
            </a:extLst>
          </p:cNvPr>
          <p:cNvPicPr>
            <a:picLocks noChangeAspect="1"/>
          </p:cNvPicPr>
          <p:nvPr/>
        </p:nvPicPr>
        <p:blipFill>
          <a:blip r:embed="rId2"/>
          <a:stretch>
            <a:fillRect/>
          </a:stretch>
        </p:blipFill>
        <p:spPr>
          <a:xfrm>
            <a:off x="4490149" y="2992463"/>
            <a:ext cx="4200164" cy="1963576"/>
          </a:xfrm>
          <a:prstGeom prst="rect">
            <a:avLst/>
          </a:prstGeom>
        </p:spPr>
      </p:pic>
      <p:sp>
        <p:nvSpPr>
          <p:cNvPr id="25" name="Rectangle 24">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9378" y="3133311"/>
            <a:ext cx="2780144"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EACD16E-0B54-F802-D900-C1F036167D89}"/>
              </a:ext>
            </a:extLst>
          </p:cNvPr>
          <p:cNvPicPr>
            <a:picLocks noChangeAspect="1"/>
          </p:cNvPicPr>
          <p:nvPr/>
        </p:nvPicPr>
        <p:blipFill>
          <a:blip r:embed="rId3"/>
          <a:stretch>
            <a:fillRect/>
          </a:stretch>
        </p:blipFill>
        <p:spPr>
          <a:xfrm>
            <a:off x="188534" y="2992463"/>
            <a:ext cx="4200164" cy="1963576"/>
          </a:xfrm>
          <a:prstGeom prst="rect">
            <a:avLst/>
          </a:prstGeom>
        </p:spPr>
      </p:pic>
      <p:pic>
        <p:nvPicPr>
          <p:cNvPr id="4" name="Picture 3">
            <a:extLst>
              <a:ext uri="{FF2B5EF4-FFF2-40B4-BE49-F238E27FC236}">
                <a16:creationId xmlns:a16="http://schemas.microsoft.com/office/drawing/2014/main" id="{8A4C7717-FF22-D674-2AAD-0A8CF8E3B9CB}"/>
              </a:ext>
            </a:extLst>
          </p:cNvPr>
          <p:cNvPicPr>
            <a:picLocks noChangeAspect="1"/>
          </p:cNvPicPr>
          <p:nvPr/>
        </p:nvPicPr>
        <p:blipFill>
          <a:blip r:embed="rId4"/>
          <a:stretch>
            <a:fillRect/>
          </a:stretch>
        </p:blipFill>
        <p:spPr>
          <a:xfrm>
            <a:off x="4490149" y="911551"/>
            <a:ext cx="4200164" cy="1963576"/>
          </a:xfrm>
          <a:prstGeom prst="rect">
            <a:avLst/>
          </a:prstGeom>
        </p:spPr>
      </p:pic>
      <p:sp>
        <p:nvSpPr>
          <p:cNvPr id="15" name="TextBox 14">
            <a:extLst>
              <a:ext uri="{FF2B5EF4-FFF2-40B4-BE49-F238E27FC236}">
                <a16:creationId xmlns:a16="http://schemas.microsoft.com/office/drawing/2014/main" id="{D9140BB1-2266-B3B8-80ED-4BEA60745BF8}"/>
              </a:ext>
            </a:extLst>
          </p:cNvPr>
          <p:cNvSpPr txBox="1"/>
          <p:nvPr/>
        </p:nvSpPr>
        <p:spPr>
          <a:xfrm>
            <a:off x="307018" y="1470998"/>
            <a:ext cx="4204022" cy="1169551"/>
          </a:xfrm>
          <a:prstGeom prst="rect">
            <a:avLst/>
          </a:prstGeom>
          <a:noFill/>
        </p:spPr>
        <p:txBody>
          <a:bodyPr wrap="square">
            <a:spAutoFit/>
          </a:bodyPr>
          <a:lstStyle/>
          <a:p>
            <a:r>
              <a:rPr lang="en-US" dirty="0">
                <a:solidFill>
                  <a:srgbClr val="1C365F"/>
                </a:solidFill>
              </a:rPr>
              <a:t>Allows users to test their knowledge and skills through quizzes of varying difficulty levels.</a:t>
            </a:r>
            <a:endParaRPr lang="en-US" dirty="0"/>
          </a:p>
          <a:p>
            <a:pPr marL="285750" indent="-285750">
              <a:buFont typeface="Arial" panose="020B0604020202020204" pitchFamily="34" charset="0"/>
              <a:buChar char="•"/>
            </a:pPr>
            <a:r>
              <a:rPr lang="en-US" dirty="0">
                <a:solidFill>
                  <a:srgbClr val="1C365F"/>
                </a:solidFill>
              </a:rPr>
              <a:t>Beginner</a:t>
            </a:r>
          </a:p>
          <a:p>
            <a:pPr marL="285750" indent="-285750">
              <a:buFont typeface="Arial" panose="020B0604020202020204" pitchFamily="34" charset="0"/>
              <a:buChar char="•"/>
            </a:pPr>
            <a:r>
              <a:rPr lang="en-US" dirty="0">
                <a:solidFill>
                  <a:srgbClr val="1C365F"/>
                </a:solidFill>
              </a:rPr>
              <a:t>Intermediate</a:t>
            </a:r>
          </a:p>
          <a:p>
            <a:pPr marL="285750" indent="-285750">
              <a:buFont typeface="Arial" panose="020B0604020202020204" pitchFamily="34" charset="0"/>
              <a:buChar char="•"/>
            </a:pPr>
            <a:r>
              <a:rPr lang="en-US" dirty="0">
                <a:solidFill>
                  <a:srgbClr val="1C365F"/>
                </a:solidFill>
              </a:rPr>
              <a:t>Advanced</a:t>
            </a:r>
          </a:p>
        </p:txBody>
      </p:sp>
    </p:spTree>
    <p:extLst>
      <p:ext uri="{BB962C8B-B14F-4D97-AF65-F5344CB8AC3E}">
        <p14:creationId xmlns:p14="http://schemas.microsoft.com/office/powerpoint/2010/main" val="913050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14380" y="901673"/>
            <a:ext cx="2332980" cy="2679029"/>
          </a:xfrm>
        </p:spPr>
        <p:txBody>
          <a:bodyPr vert="horz" lIns="91440" tIns="45720" rIns="91440" bIns="45720" rtlCol="0" anchor="b" anchorCtr="0">
            <a:noAutofit/>
          </a:bodyPr>
          <a:lstStyle/>
          <a:p>
            <a:pPr marL="0" marR="0" indent="0" algn="ctr" fontAlgn="auto">
              <a:lnSpc>
                <a:spcPct val="90000"/>
              </a:lnSpc>
              <a:spcBef>
                <a:spcPct val="0"/>
              </a:spcBef>
              <a:spcAft>
                <a:spcPts val="0"/>
              </a:spcAft>
              <a:buClr>
                <a:schemeClr val="dk1"/>
              </a:buClr>
              <a:buSzPts val="3500"/>
            </a:pPr>
            <a:r>
              <a:rPr lang="en-US" sz="1600" b="0" i="0" dirty="0">
                <a:solidFill>
                  <a:srgbClr val="1C365F"/>
                </a:solidFill>
                <a:effectLst/>
                <a:latin typeface="Inter"/>
              </a:rPr>
              <a:t>Advanced quiz platform designed to assess knowledge in a particular field. This system offers a well-organized and engaging approach for users to evaluate and improve their programming skills across different proficiency levels.</a:t>
            </a:r>
            <a:endParaRPr kumimoji="0" lang="en-US" sz="1600" b="0" i="0" u="none" strike="noStrike" kern="1200" cap="none" spc="0" normalizeH="0" baseline="0" noProof="1">
              <a:solidFill>
                <a:srgbClr val="1C365F"/>
              </a:solidFill>
              <a:latin typeface="+mj-lt"/>
              <a:ea typeface="+mj-ea"/>
              <a:cs typeface="+mj-cs"/>
            </a:endParaRPr>
          </a:p>
        </p:txBody>
      </p:sp>
      <p:sp>
        <p:nvSpPr>
          <p:cNvPr id="15" name="TextBox 14">
            <a:extLst>
              <a:ext uri="{FF2B5EF4-FFF2-40B4-BE49-F238E27FC236}">
                <a16:creationId xmlns:a16="http://schemas.microsoft.com/office/drawing/2014/main" id="{D9140BB1-2266-B3B8-80ED-4BEA60745BF8}"/>
              </a:ext>
            </a:extLst>
          </p:cNvPr>
          <p:cNvSpPr txBox="1"/>
          <p:nvPr/>
        </p:nvSpPr>
        <p:spPr>
          <a:xfrm>
            <a:off x="657520" y="1900107"/>
            <a:ext cx="2124993" cy="258587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500" dirty="0">
              <a:solidFill>
                <a:schemeClr val="tx1"/>
              </a:solidFill>
              <a:latin typeface="+mn-lt"/>
              <a:ea typeface="+mn-ea"/>
            </a:endParaRPr>
          </a:p>
        </p:txBody>
      </p:sp>
      <p:pic>
        <p:nvPicPr>
          <p:cNvPr id="8" name="Picture 7">
            <a:extLst>
              <a:ext uri="{FF2B5EF4-FFF2-40B4-BE49-F238E27FC236}">
                <a16:creationId xmlns:a16="http://schemas.microsoft.com/office/drawing/2014/main" id="{95CD6309-416A-ECB9-8FA7-250BA9B469FC}"/>
              </a:ext>
            </a:extLst>
          </p:cNvPr>
          <p:cNvPicPr>
            <a:picLocks noChangeAspect="1"/>
          </p:cNvPicPr>
          <p:nvPr/>
        </p:nvPicPr>
        <p:blipFill rotWithShape="1">
          <a:blip r:embed="rId2"/>
          <a:srcRect l="3741" r="4906" b="3"/>
          <a:stretch/>
        </p:blipFill>
        <p:spPr>
          <a:xfrm>
            <a:off x="657520" y="858680"/>
            <a:ext cx="2315870" cy="3029850"/>
          </a:xfrm>
          <a:prstGeom prst="rect">
            <a:avLst/>
          </a:prstGeom>
        </p:spPr>
      </p:pic>
      <p:sp>
        <p:nvSpPr>
          <p:cNvPr id="20" name="Rectangle 19">
            <a:extLst>
              <a:ext uri="{FF2B5EF4-FFF2-40B4-BE49-F238E27FC236}">
                <a16:creationId xmlns:a16="http://schemas.microsoft.com/office/drawing/2014/main" id="{068E5CCC-C8B4-1C26-7EEC-22D3D6E6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30557" y="1732188"/>
            <a:ext cx="92522" cy="5124875"/>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AA4F2E6-C9E1-359F-FAB8-8E343210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704387" y="3706019"/>
            <a:ext cx="92522" cy="117721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2ECE890-376E-99E6-467D-F53A931DB121}"/>
              </a:ext>
            </a:extLst>
          </p:cNvPr>
          <p:cNvPicPr>
            <a:picLocks noChangeAspect="1"/>
          </p:cNvPicPr>
          <p:nvPr/>
        </p:nvPicPr>
        <p:blipFill>
          <a:blip r:embed="rId3"/>
          <a:stretch>
            <a:fillRect/>
          </a:stretch>
        </p:blipFill>
        <p:spPr>
          <a:xfrm>
            <a:off x="5879305" y="858680"/>
            <a:ext cx="2767195" cy="3029850"/>
          </a:xfrm>
          <a:prstGeom prst="rect">
            <a:avLst/>
          </a:prstGeom>
        </p:spPr>
      </p:pic>
    </p:spTree>
    <p:extLst>
      <p:ext uri="{BB962C8B-B14F-4D97-AF65-F5344CB8AC3E}">
        <p14:creationId xmlns:p14="http://schemas.microsoft.com/office/powerpoint/2010/main" val="2981009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135" normalizeH="0" baseline="0" noProof="1">
                <a:solidFill>
                  <a:schemeClr val="dk1"/>
                </a:solidFill>
                <a:latin typeface="Arial" panose="020B0604020202020204" pitchFamily="34" charset="0"/>
                <a:ea typeface="Poppins" panose="00000500000000000000"/>
                <a:cs typeface="Arial" panose="020B0604020202020204" pitchFamily="34" charset="0"/>
              </a:rPr>
              <a:t>Machine</a:t>
            </a:r>
            <a:r>
              <a:rPr kumimoji="0" lang="en-US" sz="3500" b="0" i="0" u="none" strike="noStrike" kern="0" cap="none" spc="-250" normalizeH="0" baseline="0" noProof="1">
                <a:solidFill>
                  <a:schemeClr val="dk1"/>
                </a:solidFill>
                <a:latin typeface="Arial" panose="020B0604020202020204" pitchFamily="34" charset="0"/>
                <a:ea typeface="Poppins" panose="00000500000000000000"/>
                <a:cs typeface="Arial" panose="020B0604020202020204" pitchFamily="34" charset="0"/>
              </a:rPr>
              <a:t> </a:t>
            </a:r>
            <a:r>
              <a:rPr kumimoji="0" lang="en-US" sz="3500" b="0" i="0" u="none" strike="noStrike" kern="0" cap="none" spc="40" normalizeH="0" baseline="0" noProof="1">
                <a:solidFill>
                  <a:schemeClr val="dk1"/>
                </a:solidFill>
                <a:latin typeface="Arial" panose="020B0604020202020204" pitchFamily="34" charset="0"/>
                <a:ea typeface="Poppins" panose="00000500000000000000"/>
                <a:cs typeface="Arial" panose="020B0604020202020204" pitchFamily="34" charset="0"/>
              </a:rPr>
              <a:t>Learning</a:t>
            </a:r>
            <a:endPar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sp>
        <p:nvSpPr>
          <p:cNvPr id="3" name="Text Placeholder 2"/>
          <p:cNvSpPr>
            <a:spLocks noGrp="1"/>
          </p:cNvSpPr>
          <p:nvPr>
            <p:ph type="body" idx="1"/>
          </p:nvPr>
        </p:nvSpPr>
        <p:spPr>
          <a:xfrm>
            <a:off x="720725" y="1216025"/>
            <a:ext cx="3605213" cy="3416300"/>
          </a:xfrm>
        </p:spPr>
        <p:txBody>
          <a:bodyPr wrap="square" lIns="91425" tIns="91425" rIns="91425" bIns="91425" anchor="t" anchorCtr="0">
            <a:noAutofit/>
          </a:bodyPr>
          <a:lstStyle/>
          <a:p>
            <a:pPr marL="152400" marR="0" indent="0" algn="just" defTabSz="914400" rtl="0" eaLnBrk="1" fontAlgn="auto" latinLnBrk="0" hangingPunct="1">
              <a:lnSpc>
                <a:spcPct val="100000"/>
              </a:lnSpc>
              <a:spcBef>
                <a:spcPts val="0"/>
              </a:spcBef>
              <a:spcAft>
                <a:spcPts val="0"/>
              </a:spcAft>
              <a:buClr>
                <a:schemeClr val="dk1"/>
              </a:buClr>
              <a:buSzPts val="1200"/>
              <a:buFont typeface="Golos Text" panose="020B0503020202020204"/>
              <a:buNone/>
            </a:pPr>
            <a:r>
              <a:rPr kumimoji="0" lang="en-US" sz="1200" b="1" i="0" u="none" strike="noStrike" kern="0" cap="none" spc="0" normalizeH="0" baseline="0" noProof="1">
                <a:solidFill>
                  <a:schemeClr val="accent1">
                    <a:lumMod val="75000"/>
                  </a:schemeClr>
                </a:solidFill>
                <a:latin typeface="Arial" panose="020B0604020202020204" pitchFamily="34" charset="0"/>
                <a:ea typeface="Golos Text" panose="020B0503020202020204"/>
                <a:cs typeface="Arial" panose="020B0604020202020204" pitchFamily="34" charset="0"/>
              </a:rPr>
              <a:t>What is a chatbot?</a:t>
            </a:r>
          </a:p>
          <a:p>
            <a:pPr marL="152400" marR="0" indent="0" algn="just" defTabSz="914400" rtl="0" eaLnBrk="1" fontAlgn="auto" latinLnBrk="0" hangingPunct="1">
              <a:lnSpc>
                <a:spcPct val="100000"/>
              </a:lnSpc>
              <a:spcBef>
                <a:spcPts val="0"/>
              </a:spcBef>
              <a:spcAft>
                <a:spcPts val="0"/>
              </a:spcAft>
              <a:buClr>
                <a:schemeClr val="dk1"/>
              </a:buClr>
              <a:buSzPts val="1200"/>
              <a:buFont typeface="Golos Text" panose="020B0503020202020204"/>
              <a:buNone/>
            </a:pPr>
            <a:endParaRPr kumimoji="0" lang="en-US" sz="1400" b="1"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a:p>
            <a:pPr marL="457200" marR="0" indent="-304800" algn="just" defTabSz="914400" rtl="0" eaLnBrk="1" fontAlgn="auto" latinLnBrk="0" hangingPunct="1">
              <a:lnSpc>
                <a:spcPct val="100000"/>
              </a:lnSpc>
              <a:spcBef>
                <a:spcPts val="0"/>
              </a:spcBef>
              <a:spcAft>
                <a:spcPts val="0"/>
              </a:spcAft>
              <a:buClr>
                <a:schemeClr val="dk1"/>
              </a:buClr>
              <a:buSzPts val="1200"/>
              <a:buFont typeface="Golos Text" panose="020B0503020202020204"/>
              <a:buChar char="●"/>
            </a:pPr>
            <a:r>
              <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is a software application or web  interface that is designed to mimic  human conversation through text  interactions.</a:t>
            </a:r>
          </a:p>
          <a:p>
            <a:pPr marL="457200" marR="0" indent="-304800" algn="just" defTabSz="914400" rtl="0" eaLnBrk="1" fontAlgn="auto" latinLnBrk="0" hangingPunct="1">
              <a:lnSpc>
                <a:spcPct val="100000"/>
              </a:lnSpc>
              <a:spcBef>
                <a:spcPts val="0"/>
              </a:spcBef>
              <a:spcAft>
                <a:spcPts val="0"/>
              </a:spcAft>
              <a:buClr>
                <a:schemeClr val="dk1"/>
              </a:buClr>
              <a:buSzPts val="1200"/>
              <a:buFont typeface="Golos Text" panose="020B0503020202020204"/>
              <a:buChar char="●"/>
            </a:pPr>
            <a:r>
              <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Modern chatbots are typically online  and use generative artificial  intelligence systems that are capable  of maintaining a conversation with a  user in natural language and simulating  the way a human would behave as a  conversational partner. Such chatbots  often use deep learning and natural  language processing.</a:t>
            </a:r>
          </a:p>
          <a:p>
            <a:pPr marL="457200" marR="0" indent="-304800" algn="just" defTabSz="914400" rtl="0" eaLnBrk="1" fontAlgn="auto" latinLnBrk="0" hangingPunct="1">
              <a:lnSpc>
                <a:spcPct val="100000"/>
              </a:lnSpc>
              <a:spcBef>
                <a:spcPts val="0"/>
              </a:spcBef>
              <a:spcAft>
                <a:spcPts val="0"/>
              </a:spcAft>
              <a:buClr>
                <a:schemeClr val="dk1"/>
              </a:buClr>
              <a:buSzPts val="1200"/>
              <a:buFont typeface="Golos Text" panose="020B0503020202020204"/>
              <a:buChar char="●"/>
            </a:pPr>
            <a:endPar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p:txBody>
      </p:sp>
      <p:pic>
        <p:nvPicPr>
          <p:cNvPr id="66563" name="object 5"/>
          <p:cNvPicPr/>
          <p:nvPr/>
        </p:nvPicPr>
        <p:blipFill>
          <a:blip r:embed="rId2"/>
          <a:stretch>
            <a:fillRect/>
          </a:stretch>
        </p:blipFill>
        <p:spPr>
          <a:xfrm>
            <a:off x="5253038" y="1500188"/>
            <a:ext cx="2863850" cy="214312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3275" y="635000"/>
            <a:ext cx="7704138"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16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sym typeface="Arial" panose="020B0604020202020204"/>
              </a:rPr>
              <a:t>Using</a:t>
            </a:r>
            <a:r>
              <a:rPr kumimoji="0" lang="en-US" sz="1600" b="0" i="0" u="none" strike="noStrike" kern="0" cap="none" spc="0" normalizeH="0" baseline="0" noProof="1">
                <a:solidFill>
                  <a:schemeClr val="accent1">
                    <a:lumMod val="75000"/>
                  </a:schemeClr>
                </a:solidFill>
                <a:latin typeface="Arial" panose="020B0604020202020204" pitchFamily="34" charset="0"/>
                <a:ea typeface="Poppins" panose="00000500000000000000"/>
                <a:cs typeface="Arial" panose="020B0604020202020204" pitchFamily="34" charset="0"/>
              </a:rPr>
              <a:t> a </a:t>
            </a:r>
            <a:r>
              <a:rPr kumimoji="0" lang="en-US" sz="16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chatbot</a:t>
            </a:r>
            <a:r>
              <a:rPr kumimoji="0" lang="en-US" sz="1600" b="0" i="0" u="none" strike="noStrike" kern="0" cap="none" spc="0" normalizeH="0" baseline="0" noProof="1">
                <a:solidFill>
                  <a:srgbClr val="C00000"/>
                </a:solidFill>
                <a:latin typeface="Arial" panose="020B0604020202020204" pitchFamily="34" charset="0"/>
                <a:ea typeface="Poppins" panose="00000500000000000000"/>
                <a:cs typeface="Arial" panose="020B0604020202020204" pitchFamily="34" charset="0"/>
              </a:rPr>
              <a:t> </a:t>
            </a:r>
            <a:r>
              <a:rPr kumimoji="0" lang="en-US" sz="1600" b="0" i="0" u="none" strike="noStrike" kern="0" cap="none" spc="0" normalizeH="0" baseline="0" noProof="1">
                <a:solidFill>
                  <a:schemeClr val="accent1">
                    <a:lumMod val="75000"/>
                  </a:schemeClr>
                </a:solidFill>
                <a:latin typeface="Arial" panose="020B0604020202020204" pitchFamily="34" charset="0"/>
                <a:ea typeface="Poppins" panose="00000500000000000000"/>
                <a:cs typeface="Arial" panose="020B0604020202020204" pitchFamily="34" charset="0"/>
              </a:rPr>
              <a:t>on </a:t>
            </a:r>
            <a:r>
              <a:rPr kumimoji="0" lang="en-US" sz="16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websites</a:t>
            </a:r>
            <a:r>
              <a:rPr kumimoji="0" lang="en-US" sz="1600" b="0" i="0" u="none" strike="noStrike" kern="0" cap="none" spc="0" normalizeH="0" baseline="0" noProof="1">
                <a:solidFill>
                  <a:srgbClr val="C00000"/>
                </a:solidFill>
                <a:latin typeface="Arial" panose="020B0604020202020204" pitchFamily="34" charset="0"/>
                <a:ea typeface="Poppins" panose="00000500000000000000"/>
                <a:cs typeface="Arial" panose="020B0604020202020204" pitchFamily="34" charset="0"/>
              </a:rPr>
              <a:t> </a:t>
            </a:r>
            <a:r>
              <a:rPr kumimoji="0" lang="en-US" sz="16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provides</a:t>
            </a:r>
            <a:r>
              <a:rPr kumimoji="0" lang="en-US" sz="1600" b="0" i="0" u="none" strike="noStrike" kern="0" cap="none" spc="0" normalizeH="0" baseline="0" noProof="1">
                <a:solidFill>
                  <a:srgbClr val="C00000"/>
                </a:solidFill>
                <a:latin typeface="Arial" panose="020B0604020202020204" pitchFamily="34" charset="0"/>
                <a:ea typeface="Poppins" panose="00000500000000000000"/>
                <a:cs typeface="Arial" panose="020B0604020202020204" pitchFamily="34" charset="0"/>
              </a:rPr>
              <a:t> </a:t>
            </a:r>
            <a:r>
              <a:rPr kumimoji="0" lang="en-US" sz="16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several</a:t>
            </a:r>
            <a:r>
              <a:rPr kumimoji="0" lang="en-US" sz="1600" b="0" i="0" u="none" strike="noStrike" kern="0" cap="none" spc="0" normalizeH="0" baseline="0" noProof="1">
                <a:solidFill>
                  <a:srgbClr val="C00000"/>
                </a:solidFill>
                <a:latin typeface="Arial" panose="020B0604020202020204" pitchFamily="34" charset="0"/>
                <a:ea typeface="Poppins" panose="00000500000000000000"/>
                <a:cs typeface="Arial" panose="020B0604020202020204" pitchFamily="34" charset="0"/>
              </a:rPr>
              <a:t> </a:t>
            </a:r>
            <a:r>
              <a:rPr kumimoji="0" lang="en-US" sz="16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advantages</a:t>
            </a:r>
            <a:r>
              <a:rPr kumimoji="0" lang="en-US" sz="1600" b="0" i="0" u="none" strike="noStrike" kern="0" cap="none" spc="0" normalizeH="0" baseline="0" noProof="1">
                <a:solidFill>
                  <a:srgbClr val="C00000"/>
                </a:solidFill>
                <a:latin typeface="Arial" panose="020B0604020202020204" pitchFamily="34" charset="0"/>
                <a:ea typeface="Poppins" panose="00000500000000000000"/>
                <a:cs typeface="Arial" panose="020B0604020202020204" pitchFamily="34" charset="0"/>
              </a:rPr>
              <a:t> </a:t>
            </a:r>
            <a:r>
              <a:rPr kumimoji="0" lang="en-US" sz="16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and</a:t>
            </a:r>
            <a:r>
              <a:rPr kumimoji="0" lang="en-US" sz="1600" b="0" i="0" u="none" strike="noStrike" kern="0" cap="none" spc="0" normalizeH="0" baseline="0" noProof="1">
                <a:solidFill>
                  <a:srgbClr val="C00000"/>
                </a:solidFill>
                <a:latin typeface="Arial" panose="020B0604020202020204" pitchFamily="34" charset="0"/>
                <a:ea typeface="Poppins" panose="00000500000000000000"/>
                <a:cs typeface="Arial" panose="020B0604020202020204" pitchFamily="34" charset="0"/>
              </a:rPr>
              <a:t> </a:t>
            </a:r>
            <a:r>
              <a:rPr kumimoji="0" lang="en-US" sz="16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benefits</a:t>
            </a:r>
            <a:r>
              <a:rPr kumimoji="0" lang="en-US" sz="1600" b="0" i="0" u="none" strike="noStrike" kern="0" cap="none" spc="0" normalizeH="0" baseline="0" noProof="1">
                <a:solidFill>
                  <a:schemeClr val="accent1">
                    <a:lumMod val="75000"/>
                  </a:schemeClr>
                </a:solidFill>
                <a:latin typeface="Arial" panose="020B0604020202020204" pitchFamily="34" charset="0"/>
                <a:ea typeface="Poppins" panose="00000500000000000000"/>
                <a:cs typeface="Arial" panose="020B0604020202020204" pitchFamily="34" charset="0"/>
              </a:rPr>
              <a:t>, </a:t>
            </a:r>
            <a:r>
              <a:rPr kumimoji="0" lang="en-US" sz="1600" b="0" i="0" u="none" strike="noStrike" kern="1200" cap="none" spc="5" normalizeH="0" baseline="0" noProof="1">
                <a:solidFill>
                  <a:srgbClr val="1C365F"/>
                </a:solidFill>
                <a:latin typeface="Arial" panose="020B0604020202020204" pitchFamily="34" charset="0"/>
                <a:ea typeface="+mn-ea"/>
                <a:cs typeface="Arial" panose="020B0604020202020204" pitchFamily="34" charset="0"/>
              </a:rPr>
              <a:t>including</a:t>
            </a:r>
            <a:r>
              <a:rPr kumimoji="0" lang="ar-EG" sz="1600" b="0" i="0" u="none" strike="noStrike" kern="0" cap="none" spc="0" normalizeH="0" baseline="0" noProof="1">
                <a:solidFill>
                  <a:schemeClr val="accent1">
                    <a:lumMod val="75000"/>
                  </a:schemeClr>
                </a:solidFill>
                <a:latin typeface="Arial" panose="020B0604020202020204" pitchFamily="34" charset="0"/>
                <a:ea typeface="+mn-ea"/>
                <a:cs typeface="Arial" panose="020B0604020202020204" pitchFamily="34" charset="0"/>
              </a:rPr>
              <a:t>:</a:t>
            </a:r>
            <a:br>
              <a:rPr lang="en-US" sz="1600" dirty="0">
                <a:latin typeface="Arial" panose="020B0604020202020204" pitchFamily="34" charset="0"/>
                <a:cs typeface="Arial" panose="020B0604020202020204" pitchFamily="34" charset="0"/>
              </a:rPr>
            </a:br>
            <a:endParaRPr kumimoji="0" lang="en-US" sz="16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sp>
        <p:nvSpPr>
          <p:cNvPr id="25" name="object 3"/>
          <p:cNvSpPr txBox="1"/>
          <p:nvPr/>
        </p:nvSpPr>
        <p:spPr>
          <a:xfrm>
            <a:off x="552450" y="1804988"/>
            <a:ext cx="1893888" cy="538163"/>
          </a:xfrm>
          <a:prstGeom prst="rect">
            <a:avLst/>
          </a:prstGeom>
          <a:solidFill>
            <a:srgbClr val="99D4EF">
              <a:alpha val="36898"/>
            </a:srgbClr>
          </a:solidFill>
        </p:spPr>
        <p:txBody>
          <a:bodyPr vert="horz" wrap="square" lIns="0" tIns="45085" rIns="0" bIns="0" rtlCol="0">
            <a:spAutoFit/>
          </a:bodyPr>
          <a:lstStyle/>
          <a:p>
            <a:pPr marL="90170" algn="ctr" fontAlgn="auto">
              <a:buClrTx/>
            </a:pPr>
            <a:r>
              <a:rPr sz="1600" kern="1200" spc="60" noProof="1">
                <a:solidFill>
                  <a:srgbClr val="1C365F"/>
                </a:solidFill>
                <a:latin typeface="Arial" panose="020B0604020202020204" pitchFamily="34" charset="0"/>
                <a:ea typeface="+mn-ea"/>
                <a:cs typeface="Arial" panose="020B0604020202020204" pitchFamily="34" charset="0"/>
              </a:rPr>
              <a:t>0</a:t>
            </a:r>
            <a:r>
              <a:rPr lang="en-US" sz="1600" kern="1200" spc="60" noProof="1">
                <a:solidFill>
                  <a:srgbClr val="1C365F"/>
                </a:solidFill>
                <a:latin typeface="Arial" panose="020B0604020202020204" pitchFamily="34" charset="0"/>
                <a:ea typeface="+mn-ea"/>
                <a:cs typeface="Arial" panose="020B0604020202020204" pitchFamily="34" charset="0"/>
              </a:rPr>
              <a:t>1</a:t>
            </a:r>
            <a:r>
              <a:rPr sz="1600" kern="1200" spc="60" noProof="1">
                <a:solidFill>
                  <a:srgbClr val="1C365F"/>
                </a:solidFill>
                <a:latin typeface="Arial" panose="020B0604020202020204" pitchFamily="34" charset="0"/>
                <a:ea typeface="+mn-ea"/>
                <a:cs typeface="Arial" panose="020B0604020202020204" pitchFamily="34" charset="0"/>
              </a:rPr>
              <a:t>.Improve</a:t>
            </a:r>
            <a:r>
              <a:rPr lang="en-US" sz="1600" kern="1200" spc="60" noProof="1">
                <a:solidFill>
                  <a:srgbClr val="1C365F"/>
                </a:solidFill>
                <a:latin typeface="Arial" panose="020B0604020202020204" pitchFamily="34" charset="0"/>
                <a:ea typeface="+mn-ea"/>
                <a:cs typeface="Arial" panose="020B0604020202020204" pitchFamily="34" charset="0"/>
              </a:rPr>
              <a:t> </a:t>
            </a:r>
            <a:r>
              <a:rPr sz="1600" kern="1200" spc="60" noProof="1">
                <a:solidFill>
                  <a:srgbClr val="1C365F"/>
                </a:solidFill>
                <a:latin typeface="Arial" panose="020B0604020202020204" pitchFamily="34" charset="0"/>
                <a:ea typeface="+mn-ea"/>
                <a:cs typeface="Arial" panose="020B0604020202020204" pitchFamily="34" charset="0"/>
              </a:rPr>
              <a:t>User  Experience</a:t>
            </a:r>
          </a:p>
        </p:txBody>
      </p:sp>
      <p:sp>
        <p:nvSpPr>
          <p:cNvPr id="26" name="object 4"/>
          <p:cNvSpPr txBox="1"/>
          <p:nvPr/>
        </p:nvSpPr>
        <p:spPr>
          <a:xfrm>
            <a:off x="552450" y="2673350"/>
            <a:ext cx="2787650" cy="1122363"/>
          </a:xfrm>
          <a:prstGeom prst="rect">
            <a:avLst/>
          </a:prstGeom>
        </p:spPr>
        <p:txBody>
          <a:bodyPr vert="horz" wrap="square" lIns="0" tIns="12700" rIns="0" bIns="0" rtlCol="0">
            <a:spAutoFit/>
          </a:bodyPr>
          <a:lstStyle/>
          <a:p>
            <a:pPr marL="298450" marR="66675" indent="-285750" algn="just" fontAlgn="auto">
              <a:spcBef>
                <a:spcPts val="100"/>
              </a:spcBef>
              <a:buFont typeface="Arial MT"/>
              <a:buChar char="•"/>
              <a:tabLst>
                <a:tab pos="297815" algn="l"/>
                <a:tab pos="298450" algn="l"/>
              </a:tabLst>
            </a:pPr>
            <a:r>
              <a:rPr sz="1200" kern="1200" spc="5" noProof="1">
                <a:solidFill>
                  <a:srgbClr val="1C365F"/>
                </a:solidFill>
                <a:latin typeface="Arial" panose="020B0604020202020204" pitchFamily="34" charset="0"/>
                <a:ea typeface="+mn-ea"/>
                <a:cs typeface="Arial" panose="020B0604020202020204" pitchFamily="34" charset="0"/>
              </a:rPr>
              <a:t>Users</a:t>
            </a:r>
            <a:r>
              <a:rPr sz="1200" kern="1200" spc="-75" noProof="1">
                <a:solidFill>
                  <a:srgbClr val="1C365F"/>
                </a:solidFill>
                <a:latin typeface="Arial" panose="020B0604020202020204" pitchFamily="34" charset="0"/>
                <a:ea typeface="+mn-ea"/>
                <a:cs typeface="Arial" panose="020B0604020202020204" pitchFamily="34" charset="0"/>
              </a:rPr>
              <a:t> </a:t>
            </a:r>
            <a:r>
              <a:rPr sz="1200" kern="1200" spc="90" noProof="1">
                <a:solidFill>
                  <a:srgbClr val="1C365F"/>
                </a:solidFill>
                <a:latin typeface="Arial" panose="020B0604020202020204" pitchFamily="34" charset="0"/>
                <a:ea typeface="+mn-ea"/>
                <a:cs typeface="Arial" panose="020B0604020202020204" pitchFamily="34" charset="0"/>
              </a:rPr>
              <a:t>can</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spc="25" noProof="1">
                <a:solidFill>
                  <a:srgbClr val="1C365F"/>
                </a:solidFill>
                <a:latin typeface="Arial" panose="020B0604020202020204" pitchFamily="34" charset="0"/>
                <a:ea typeface="+mn-ea"/>
                <a:cs typeface="Arial" panose="020B0604020202020204" pitchFamily="34" charset="0"/>
              </a:rPr>
              <a:t>interact</a:t>
            </a:r>
            <a:r>
              <a:rPr sz="1200" kern="1200" spc="-75" noProof="1">
                <a:solidFill>
                  <a:srgbClr val="1C365F"/>
                </a:solidFill>
                <a:latin typeface="Arial" panose="020B0604020202020204" pitchFamily="34" charset="0"/>
                <a:ea typeface="+mn-ea"/>
                <a:cs typeface="Arial" panose="020B0604020202020204" pitchFamily="34" charset="0"/>
              </a:rPr>
              <a:t> </a:t>
            </a:r>
            <a:r>
              <a:rPr sz="1200" kern="1200" spc="10" noProof="1">
                <a:solidFill>
                  <a:srgbClr val="1C365F"/>
                </a:solidFill>
                <a:latin typeface="Arial" panose="020B0604020202020204" pitchFamily="34" charset="0"/>
                <a:ea typeface="+mn-ea"/>
                <a:cs typeface="Arial" panose="020B0604020202020204" pitchFamily="34" charset="0"/>
              </a:rPr>
              <a:t>instantly</a:t>
            </a:r>
            <a:r>
              <a:rPr sz="1200" kern="1200" spc="-70" noProof="1">
                <a:solidFill>
                  <a:srgbClr val="1C365F"/>
                </a:solidFill>
                <a:latin typeface="Arial" panose="020B0604020202020204" pitchFamily="34" charset="0"/>
                <a:ea typeface="+mn-ea"/>
                <a:cs typeface="Arial" panose="020B0604020202020204" pitchFamily="34" charset="0"/>
              </a:rPr>
              <a:t> </a:t>
            </a:r>
            <a:r>
              <a:rPr sz="1200" kern="1200" spc="70" noProof="1">
                <a:solidFill>
                  <a:srgbClr val="1C365F"/>
                </a:solidFill>
                <a:latin typeface="Arial" panose="020B0604020202020204" pitchFamily="34" charset="0"/>
                <a:ea typeface="+mn-ea"/>
                <a:cs typeface="Arial" panose="020B0604020202020204" pitchFamily="34" charset="0"/>
              </a:rPr>
              <a:t>and </a:t>
            </a:r>
            <a:r>
              <a:rPr sz="1200" kern="1200" spc="-365" noProof="1">
                <a:solidFill>
                  <a:srgbClr val="1C365F"/>
                </a:solidFill>
                <a:latin typeface="Arial" panose="020B0604020202020204" pitchFamily="34" charset="0"/>
                <a:ea typeface="+mn-ea"/>
                <a:cs typeface="Arial" panose="020B0604020202020204" pitchFamily="34" charset="0"/>
              </a:rPr>
              <a:t> </a:t>
            </a:r>
            <a:r>
              <a:rPr sz="1200" kern="1200" spc="35" noProof="1">
                <a:solidFill>
                  <a:srgbClr val="1C365F"/>
                </a:solidFill>
                <a:latin typeface="Arial" panose="020B0604020202020204" pitchFamily="34" charset="0"/>
                <a:ea typeface="+mn-ea"/>
                <a:cs typeface="Arial" panose="020B0604020202020204" pitchFamily="34" charset="0"/>
              </a:rPr>
              <a:t>seamlessly </a:t>
            </a:r>
            <a:r>
              <a:rPr sz="1200" kern="1200" noProof="1">
                <a:solidFill>
                  <a:srgbClr val="1C365F"/>
                </a:solidFill>
                <a:latin typeface="Arial" panose="020B0604020202020204" pitchFamily="34" charset="0"/>
                <a:ea typeface="+mn-ea"/>
                <a:cs typeface="Arial" panose="020B0604020202020204" pitchFamily="34" charset="0"/>
              </a:rPr>
              <a:t>with </a:t>
            </a:r>
            <a:r>
              <a:rPr sz="1200" kern="1200" spc="25" noProof="1">
                <a:solidFill>
                  <a:srgbClr val="1C365F"/>
                </a:solidFill>
                <a:latin typeface="Arial" panose="020B0604020202020204" pitchFamily="34" charset="0"/>
                <a:ea typeface="+mn-ea"/>
                <a:cs typeface="Arial" panose="020B0604020202020204" pitchFamily="34" charset="0"/>
              </a:rPr>
              <a:t>the website </a:t>
            </a:r>
            <a:r>
              <a:rPr sz="1200" kern="1200" spc="30" noProof="1">
                <a:solidFill>
                  <a:srgbClr val="1C365F"/>
                </a:solidFill>
                <a:latin typeface="Arial" panose="020B0604020202020204" pitchFamily="34" charset="0"/>
                <a:ea typeface="+mn-ea"/>
                <a:cs typeface="Arial" panose="020B0604020202020204" pitchFamily="34" charset="0"/>
              </a:rPr>
              <a:t> </a:t>
            </a:r>
            <a:r>
              <a:rPr sz="1200" kern="1200" spc="10" noProof="1">
                <a:solidFill>
                  <a:srgbClr val="1C365F"/>
                </a:solidFill>
                <a:latin typeface="Arial" panose="020B0604020202020204" pitchFamily="34" charset="0"/>
                <a:ea typeface="+mn-ea"/>
                <a:cs typeface="Arial" panose="020B0604020202020204" pitchFamily="34" charset="0"/>
              </a:rPr>
              <a:t>using</a:t>
            </a:r>
            <a:r>
              <a:rPr sz="1200" kern="1200" spc="-70" noProof="1">
                <a:solidFill>
                  <a:srgbClr val="1C365F"/>
                </a:solidFill>
                <a:latin typeface="Arial" panose="020B0604020202020204" pitchFamily="34" charset="0"/>
                <a:ea typeface="+mn-ea"/>
                <a:cs typeface="Arial" panose="020B0604020202020204" pitchFamily="34" charset="0"/>
              </a:rPr>
              <a:t> </a:t>
            </a:r>
            <a:r>
              <a:rPr sz="1200" kern="1200" spc="25" noProof="1">
                <a:solidFill>
                  <a:srgbClr val="1C365F"/>
                </a:solidFill>
                <a:latin typeface="Arial" panose="020B0604020202020204" pitchFamily="34" charset="0"/>
                <a:ea typeface="+mn-ea"/>
                <a:cs typeface="Arial" panose="020B0604020202020204" pitchFamily="34" charset="0"/>
              </a:rPr>
              <a:t>chat.</a:t>
            </a:r>
            <a:endParaRPr sz="1200" kern="1200" noProof="1">
              <a:solidFill>
                <a:prstClr val="black"/>
              </a:solidFill>
              <a:latin typeface="Arial" panose="020B0604020202020204" pitchFamily="34" charset="0"/>
              <a:ea typeface="+mn-ea"/>
              <a:cs typeface="Arial" panose="020B0604020202020204" pitchFamily="34" charset="0"/>
            </a:endParaRPr>
          </a:p>
          <a:p>
            <a:pPr marL="298450" marR="5080" indent="-285750" algn="just" fontAlgn="auto">
              <a:buFont typeface="Arial MT"/>
              <a:buChar char="•"/>
              <a:tabLst>
                <a:tab pos="298450" algn="l"/>
              </a:tabLst>
            </a:pPr>
            <a:r>
              <a:rPr sz="1200" kern="1200" spc="-10" noProof="1">
                <a:solidFill>
                  <a:srgbClr val="1C365F"/>
                </a:solidFill>
                <a:latin typeface="Arial" panose="020B0604020202020204" pitchFamily="34" charset="0"/>
                <a:ea typeface="+mn-ea"/>
                <a:cs typeface="Arial" panose="020B0604020202020204" pitchFamily="34" charset="0"/>
              </a:rPr>
              <a:t>Offers</a:t>
            </a:r>
            <a:r>
              <a:rPr sz="1200" kern="1200" spc="-75" noProof="1">
                <a:solidFill>
                  <a:srgbClr val="1C365F"/>
                </a:solidFill>
                <a:latin typeface="Arial" panose="020B0604020202020204" pitchFamily="34" charset="0"/>
                <a:ea typeface="+mn-ea"/>
                <a:cs typeface="Arial" panose="020B0604020202020204" pitchFamily="34" charset="0"/>
              </a:rPr>
              <a:t> </a:t>
            </a:r>
            <a:r>
              <a:rPr sz="1200" kern="1200" spc="15" noProof="1">
                <a:solidFill>
                  <a:srgbClr val="1C365F"/>
                </a:solidFill>
                <a:latin typeface="Arial" panose="020B0604020202020204" pitchFamily="34" charset="0"/>
                <a:ea typeface="+mn-ea"/>
                <a:cs typeface="Arial" panose="020B0604020202020204" pitchFamily="34" charset="0"/>
              </a:rPr>
              <a:t>users</a:t>
            </a:r>
            <a:r>
              <a:rPr sz="1200" kern="1200" spc="-70" noProof="1">
                <a:solidFill>
                  <a:srgbClr val="1C365F"/>
                </a:solidFill>
                <a:latin typeface="Arial" panose="020B0604020202020204" pitchFamily="34" charset="0"/>
                <a:ea typeface="+mn-ea"/>
                <a:cs typeface="Arial" panose="020B0604020202020204" pitchFamily="34" charset="0"/>
              </a:rPr>
              <a:t> </a:t>
            </a:r>
            <a:r>
              <a:rPr sz="1200" kern="1200" spc="50" noProof="1">
                <a:solidFill>
                  <a:srgbClr val="1C365F"/>
                </a:solidFill>
                <a:latin typeface="Arial" panose="020B0604020202020204" pitchFamily="34" charset="0"/>
                <a:ea typeface="+mn-ea"/>
                <a:cs typeface="Arial" panose="020B0604020202020204" pitchFamily="34" charset="0"/>
              </a:rPr>
              <a:t>new</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spc="70" noProof="1">
                <a:solidFill>
                  <a:srgbClr val="1C365F"/>
                </a:solidFill>
                <a:latin typeface="Arial" panose="020B0604020202020204" pitchFamily="34" charset="0"/>
                <a:ea typeface="+mn-ea"/>
                <a:cs typeface="Arial" panose="020B0604020202020204" pitchFamily="34" charset="0"/>
              </a:rPr>
              <a:t>and</a:t>
            </a:r>
            <a:r>
              <a:rPr sz="1200" kern="1200" spc="-70" noProof="1">
                <a:solidFill>
                  <a:srgbClr val="1C365F"/>
                </a:solidFill>
                <a:latin typeface="Arial" panose="020B0604020202020204" pitchFamily="34" charset="0"/>
                <a:ea typeface="+mn-ea"/>
                <a:cs typeface="Arial" panose="020B0604020202020204" pitchFamily="34" charset="0"/>
              </a:rPr>
              <a:t> </a:t>
            </a:r>
            <a:r>
              <a:rPr sz="1200" kern="1200" spc="25" noProof="1">
                <a:solidFill>
                  <a:srgbClr val="1C365F"/>
                </a:solidFill>
                <a:latin typeface="Arial" panose="020B0604020202020204" pitchFamily="34" charset="0"/>
                <a:ea typeface="+mn-ea"/>
                <a:cs typeface="Arial" panose="020B0604020202020204" pitchFamily="34" charset="0"/>
              </a:rPr>
              <a:t>innovative </a:t>
            </a:r>
            <a:r>
              <a:rPr sz="1200" kern="1200" spc="-370" noProof="1">
                <a:solidFill>
                  <a:srgbClr val="1C365F"/>
                </a:solidFill>
                <a:latin typeface="Arial" panose="020B0604020202020204" pitchFamily="34" charset="0"/>
                <a:ea typeface="+mn-ea"/>
                <a:cs typeface="Arial" panose="020B0604020202020204" pitchFamily="34" charset="0"/>
              </a:rPr>
              <a:t> </a:t>
            </a:r>
            <a:r>
              <a:rPr sz="1200" kern="1200" spc="65" noProof="1">
                <a:solidFill>
                  <a:srgbClr val="1C365F"/>
                </a:solidFill>
                <a:latin typeface="Arial" panose="020B0604020202020204" pitchFamily="34" charset="0"/>
                <a:ea typeface="+mn-ea"/>
                <a:cs typeface="Arial" panose="020B0604020202020204" pitchFamily="34" charset="0"/>
              </a:rPr>
              <a:t>ways</a:t>
            </a:r>
            <a:r>
              <a:rPr sz="1200" kern="1200" spc="-75" noProof="1">
                <a:solidFill>
                  <a:srgbClr val="1C365F"/>
                </a:solidFill>
                <a:latin typeface="Arial" panose="020B0604020202020204" pitchFamily="34" charset="0"/>
                <a:ea typeface="+mn-ea"/>
                <a:cs typeface="Arial" panose="020B0604020202020204" pitchFamily="34" charset="0"/>
              </a:rPr>
              <a:t> </a:t>
            </a:r>
            <a:r>
              <a:rPr sz="1200" kern="1200" spc="5" noProof="1">
                <a:solidFill>
                  <a:srgbClr val="1C365F"/>
                </a:solidFill>
                <a:latin typeface="Arial" panose="020B0604020202020204" pitchFamily="34" charset="0"/>
                <a:ea typeface="+mn-ea"/>
                <a:cs typeface="Arial" panose="020B0604020202020204" pitchFamily="34" charset="0"/>
              </a:rPr>
              <a:t>to</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spc="25" noProof="1">
                <a:solidFill>
                  <a:srgbClr val="1C365F"/>
                </a:solidFill>
                <a:latin typeface="Arial" panose="020B0604020202020204" pitchFamily="34" charset="0"/>
                <a:ea typeface="+mn-ea"/>
                <a:cs typeface="Arial" panose="020B0604020202020204" pitchFamily="34" charset="0"/>
              </a:rPr>
              <a:t>interact</a:t>
            </a:r>
            <a:r>
              <a:rPr sz="1200" kern="1200" spc="-70" noProof="1">
                <a:solidFill>
                  <a:srgbClr val="1C365F"/>
                </a:solidFill>
                <a:latin typeface="Arial" panose="020B0604020202020204" pitchFamily="34" charset="0"/>
                <a:ea typeface="+mn-ea"/>
                <a:cs typeface="Arial" panose="020B0604020202020204" pitchFamily="34" charset="0"/>
              </a:rPr>
              <a:t> </a:t>
            </a:r>
            <a:r>
              <a:rPr sz="1200" kern="1200" spc="30" noProof="1">
                <a:solidFill>
                  <a:srgbClr val="1C365F"/>
                </a:solidFill>
                <a:latin typeface="Arial" panose="020B0604020202020204" pitchFamily="34" charset="0"/>
                <a:ea typeface="+mn-ea"/>
                <a:cs typeface="Arial" panose="020B0604020202020204" pitchFamily="34" charset="0"/>
              </a:rPr>
              <a:t>instead</a:t>
            </a:r>
            <a:r>
              <a:rPr sz="1200" kern="1200" spc="-70" noProof="1">
                <a:solidFill>
                  <a:srgbClr val="1C365F"/>
                </a:solidFill>
                <a:latin typeface="Arial" panose="020B0604020202020204" pitchFamily="34" charset="0"/>
                <a:ea typeface="+mn-ea"/>
                <a:cs typeface="Arial" panose="020B0604020202020204" pitchFamily="34" charset="0"/>
              </a:rPr>
              <a:t> </a:t>
            </a:r>
            <a:r>
              <a:rPr sz="1200" kern="1200" spc="-10" noProof="1">
                <a:solidFill>
                  <a:srgbClr val="1C365F"/>
                </a:solidFill>
                <a:latin typeface="Arial" panose="020B0604020202020204" pitchFamily="34" charset="0"/>
                <a:ea typeface="+mn-ea"/>
                <a:cs typeface="Arial" panose="020B0604020202020204" pitchFamily="34" charset="0"/>
              </a:rPr>
              <a:t>of</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spc="10" noProof="1">
                <a:solidFill>
                  <a:srgbClr val="1C365F"/>
                </a:solidFill>
                <a:latin typeface="Arial" panose="020B0604020202020204" pitchFamily="34" charset="0"/>
                <a:ea typeface="+mn-ea"/>
                <a:cs typeface="Arial" panose="020B0604020202020204" pitchFamily="34" charset="0"/>
              </a:rPr>
              <a:t>using </a:t>
            </a:r>
            <a:r>
              <a:rPr sz="1200" kern="1200" spc="-365" noProof="1">
                <a:solidFill>
                  <a:srgbClr val="1C365F"/>
                </a:solidFill>
                <a:latin typeface="Arial" panose="020B0604020202020204" pitchFamily="34" charset="0"/>
                <a:ea typeface="+mn-ea"/>
                <a:cs typeface="Arial" panose="020B0604020202020204" pitchFamily="34" charset="0"/>
              </a:rPr>
              <a:t> </a:t>
            </a:r>
            <a:r>
              <a:rPr sz="1200" kern="1200" spc="25" noProof="1">
                <a:solidFill>
                  <a:srgbClr val="1C365F"/>
                </a:solidFill>
                <a:latin typeface="Arial" panose="020B0604020202020204" pitchFamily="34" charset="0"/>
                <a:ea typeface="+mn-ea"/>
                <a:cs typeface="Arial" panose="020B0604020202020204" pitchFamily="34" charset="0"/>
              </a:rPr>
              <a:t>the</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spc="10" noProof="1">
                <a:solidFill>
                  <a:srgbClr val="1C365F"/>
                </a:solidFill>
                <a:latin typeface="Arial" panose="020B0604020202020204" pitchFamily="34" charset="0"/>
                <a:ea typeface="+mn-ea"/>
                <a:cs typeface="Arial" panose="020B0604020202020204" pitchFamily="34" charset="0"/>
              </a:rPr>
              <a:t>traditional</a:t>
            </a:r>
            <a:endParaRPr sz="1200" kern="1200" noProof="1">
              <a:solidFill>
                <a:prstClr val="black"/>
              </a:solidFill>
              <a:latin typeface="Arial" panose="020B0604020202020204" pitchFamily="34" charset="0"/>
              <a:ea typeface="+mn-ea"/>
              <a:cs typeface="Arial" panose="020B0604020202020204" pitchFamily="34" charset="0"/>
            </a:endParaRPr>
          </a:p>
        </p:txBody>
      </p:sp>
      <p:sp>
        <p:nvSpPr>
          <p:cNvPr id="27" name="object 5"/>
          <p:cNvSpPr txBox="1"/>
          <p:nvPr/>
        </p:nvSpPr>
        <p:spPr>
          <a:xfrm>
            <a:off x="3616325" y="1804988"/>
            <a:ext cx="1911350" cy="495300"/>
          </a:xfrm>
          <a:prstGeom prst="rect">
            <a:avLst/>
          </a:prstGeom>
          <a:solidFill>
            <a:srgbClr val="99D4EF">
              <a:alpha val="36898"/>
            </a:srgbClr>
          </a:solidFill>
        </p:spPr>
        <p:txBody>
          <a:bodyPr vert="horz" wrap="square" lIns="0" tIns="3175" rIns="0" bIns="0" rtlCol="0">
            <a:spAutoFit/>
          </a:bodyPr>
          <a:lstStyle/>
          <a:p>
            <a:pPr marL="90170" algn="ctr" fontAlgn="auto">
              <a:buClrTx/>
              <a:buFontTx/>
              <a:buNone/>
            </a:pPr>
            <a:r>
              <a:rPr sz="1600" kern="1200" spc="60" noProof="1">
                <a:solidFill>
                  <a:srgbClr val="1C365F"/>
                </a:solidFill>
                <a:latin typeface="Arial" panose="020B0604020202020204" pitchFamily="34" charset="0"/>
                <a:ea typeface="+mn-ea"/>
                <a:cs typeface="Arial" panose="020B0604020202020204" pitchFamily="34" charset="0"/>
              </a:rPr>
              <a:t>0</a:t>
            </a:r>
            <a:r>
              <a:rPr lang="en-US" sz="1600" kern="1200" spc="60" noProof="1">
                <a:solidFill>
                  <a:srgbClr val="1C365F"/>
                </a:solidFill>
                <a:latin typeface="Arial" panose="020B0604020202020204" pitchFamily="34" charset="0"/>
                <a:ea typeface="+mn-ea"/>
                <a:cs typeface="Arial" panose="020B0604020202020204" pitchFamily="34" charset="0"/>
              </a:rPr>
              <a:t>2.</a:t>
            </a:r>
            <a:r>
              <a:rPr sz="1600" kern="1200" spc="60" noProof="1">
                <a:solidFill>
                  <a:srgbClr val="1C365F"/>
                </a:solidFill>
                <a:latin typeface="Arial" panose="020B0604020202020204" pitchFamily="34" charset="0"/>
                <a:ea typeface="+mn-ea"/>
                <a:cs typeface="Arial" panose="020B0604020202020204" pitchFamily="34" charset="0"/>
              </a:rPr>
              <a:t>Customer Service</a:t>
            </a:r>
          </a:p>
        </p:txBody>
      </p:sp>
      <p:sp>
        <p:nvSpPr>
          <p:cNvPr id="28" name="object 6"/>
          <p:cNvSpPr txBox="1"/>
          <p:nvPr/>
        </p:nvSpPr>
        <p:spPr>
          <a:xfrm>
            <a:off x="3517900" y="2673350"/>
            <a:ext cx="2849563" cy="1120820"/>
          </a:xfrm>
          <a:prstGeom prst="rect">
            <a:avLst/>
          </a:prstGeom>
        </p:spPr>
        <p:txBody>
          <a:bodyPr vert="horz" wrap="square" lIns="0" tIns="12700" rIns="0" bIns="0" rtlCol="0">
            <a:spAutoFit/>
          </a:bodyPr>
          <a:lstStyle/>
          <a:p>
            <a:pPr marL="298450" marR="34290" indent="-285750" algn="just" fontAlgn="auto">
              <a:spcBef>
                <a:spcPts val="100"/>
              </a:spcBef>
              <a:buFont typeface="Arial MT"/>
              <a:buChar char="•"/>
              <a:tabLst>
                <a:tab pos="297815" algn="l"/>
                <a:tab pos="298450" algn="l"/>
              </a:tabLst>
            </a:pPr>
            <a:r>
              <a:rPr sz="1200" kern="1200" spc="40" noProof="1">
                <a:solidFill>
                  <a:srgbClr val="1C365F"/>
                </a:solidFill>
                <a:latin typeface="Arial" panose="020B0604020202020204" pitchFamily="34" charset="0"/>
                <a:ea typeface="+mn-ea"/>
                <a:cs typeface="Arial" panose="020B0604020202020204" pitchFamily="34" charset="0"/>
              </a:rPr>
              <a:t>Chatbots</a:t>
            </a:r>
            <a:r>
              <a:rPr sz="1200" kern="1200" spc="-80" noProof="1">
                <a:solidFill>
                  <a:srgbClr val="1C365F"/>
                </a:solidFill>
                <a:latin typeface="Arial" panose="020B0604020202020204" pitchFamily="34" charset="0"/>
                <a:ea typeface="+mn-ea"/>
                <a:cs typeface="Arial" panose="020B0604020202020204" pitchFamily="34" charset="0"/>
              </a:rPr>
              <a:t> </a:t>
            </a:r>
            <a:r>
              <a:rPr sz="1200" kern="1200" spc="90" noProof="1">
                <a:solidFill>
                  <a:srgbClr val="1C365F"/>
                </a:solidFill>
                <a:latin typeface="Arial" panose="020B0604020202020204" pitchFamily="34" charset="0"/>
                <a:ea typeface="+mn-ea"/>
                <a:cs typeface="Arial" panose="020B0604020202020204" pitchFamily="34" charset="0"/>
              </a:rPr>
              <a:t>can</a:t>
            </a:r>
            <a:r>
              <a:rPr sz="1200" kern="1200" spc="-70" noProof="1">
                <a:solidFill>
                  <a:srgbClr val="1C365F"/>
                </a:solidFill>
                <a:latin typeface="Arial" panose="020B0604020202020204" pitchFamily="34" charset="0"/>
                <a:ea typeface="+mn-ea"/>
                <a:cs typeface="Arial" panose="020B0604020202020204" pitchFamily="34" charset="0"/>
              </a:rPr>
              <a:t> </a:t>
            </a:r>
            <a:r>
              <a:rPr sz="1200" kern="1200" spc="60" noProof="1">
                <a:solidFill>
                  <a:srgbClr val="1C365F"/>
                </a:solidFill>
                <a:latin typeface="Arial" panose="020B0604020202020204" pitchFamily="34" charset="0"/>
                <a:ea typeface="+mn-ea"/>
                <a:cs typeface="Arial" panose="020B0604020202020204" pitchFamily="34" charset="0"/>
              </a:rPr>
              <a:t>be</a:t>
            </a:r>
            <a:r>
              <a:rPr sz="1200" kern="1200" spc="-70" noProof="1">
                <a:solidFill>
                  <a:srgbClr val="1C365F"/>
                </a:solidFill>
                <a:latin typeface="Arial" panose="020B0604020202020204" pitchFamily="34" charset="0"/>
                <a:ea typeface="+mn-ea"/>
                <a:cs typeface="Arial" panose="020B0604020202020204" pitchFamily="34" charset="0"/>
              </a:rPr>
              <a:t> </a:t>
            </a:r>
            <a:r>
              <a:rPr sz="1200" kern="1200" spc="40" noProof="1">
                <a:solidFill>
                  <a:srgbClr val="1C365F"/>
                </a:solidFill>
                <a:latin typeface="Arial" panose="020B0604020202020204" pitchFamily="34" charset="0"/>
                <a:ea typeface="+mn-ea"/>
                <a:cs typeface="Arial" panose="020B0604020202020204" pitchFamily="34" charset="0"/>
              </a:rPr>
              <a:t>used</a:t>
            </a:r>
            <a:r>
              <a:rPr sz="1200" kern="1200" spc="-75" noProof="1">
                <a:solidFill>
                  <a:srgbClr val="1C365F"/>
                </a:solidFill>
                <a:latin typeface="Arial" panose="020B0604020202020204" pitchFamily="34" charset="0"/>
                <a:ea typeface="+mn-ea"/>
                <a:cs typeface="Arial" panose="020B0604020202020204" pitchFamily="34" charset="0"/>
              </a:rPr>
              <a:t> </a:t>
            </a:r>
            <a:r>
              <a:rPr sz="1200" kern="1200" spc="5" noProof="1">
                <a:solidFill>
                  <a:srgbClr val="1C365F"/>
                </a:solidFill>
                <a:latin typeface="Arial" panose="020B0604020202020204" pitchFamily="34" charset="0"/>
                <a:ea typeface="+mn-ea"/>
                <a:cs typeface="Arial" panose="020B0604020202020204" pitchFamily="34" charset="0"/>
              </a:rPr>
              <a:t>to</a:t>
            </a:r>
            <a:r>
              <a:rPr sz="1200" kern="1200" spc="-70" noProof="1">
                <a:solidFill>
                  <a:srgbClr val="1C365F"/>
                </a:solidFill>
                <a:latin typeface="Arial" panose="020B0604020202020204" pitchFamily="34" charset="0"/>
                <a:ea typeface="+mn-ea"/>
                <a:cs typeface="Arial" panose="020B0604020202020204" pitchFamily="34" charset="0"/>
              </a:rPr>
              <a:t> </a:t>
            </a:r>
            <a:r>
              <a:rPr sz="1200" kern="1200" spc="20" noProof="1">
                <a:solidFill>
                  <a:srgbClr val="1C365F"/>
                </a:solidFill>
                <a:latin typeface="Arial" panose="020B0604020202020204" pitchFamily="34" charset="0"/>
                <a:ea typeface="+mn-ea"/>
                <a:cs typeface="Arial" panose="020B0604020202020204" pitchFamily="34" charset="0"/>
              </a:rPr>
              <a:t>provide </a:t>
            </a:r>
            <a:r>
              <a:rPr sz="1200" kern="1200" spc="-365" noProof="1">
                <a:solidFill>
                  <a:srgbClr val="1C365F"/>
                </a:solidFill>
                <a:latin typeface="Arial" panose="020B0604020202020204" pitchFamily="34" charset="0"/>
                <a:ea typeface="+mn-ea"/>
                <a:cs typeface="Arial" panose="020B0604020202020204" pitchFamily="34" charset="0"/>
              </a:rPr>
              <a:t> </a:t>
            </a:r>
            <a:r>
              <a:rPr sz="1200" kern="1200" spc="55" noProof="1">
                <a:solidFill>
                  <a:srgbClr val="1C365F"/>
                </a:solidFill>
                <a:latin typeface="Arial" panose="020B0604020202020204" pitchFamily="34" charset="0"/>
                <a:ea typeface="+mn-ea"/>
                <a:cs typeface="Arial" panose="020B0604020202020204" pitchFamily="34" charset="0"/>
              </a:rPr>
              <a:t>chat-based </a:t>
            </a:r>
            <a:r>
              <a:rPr sz="1200" kern="1200" spc="15" noProof="1">
                <a:solidFill>
                  <a:srgbClr val="1C365F"/>
                </a:solidFill>
                <a:latin typeface="Arial" panose="020B0604020202020204" pitchFamily="34" charset="0"/>
                <a:ea typeface="+mn-ea"/>
                <a:cs typeface="Arial" panose="020B0604020202020204" pitchFamily="34" charset="0"/>
              </a:rPr>
              <a:t>support </a:t>
            </a:r>
            <a:r>
              <a:rPr sz="1200" kern="1200" spc="5" noProof="1">
                <a:solidFill>
                  <a:srgbClr val="1C365F"/>
                </a:solidFill>
                <a:latin typeface="Arial" panose="020B0604020202020204" pitchFamily="34" charset="0"/>
                <a:ea typeface="+mn-ea"/>
                <a:cs typeface="Arial" panose="020B0604020202020204" pitchFamily="34" charset="0"/>
              </a:rPr>
              <a:t>to </a:t>
            </a:r>
            <a:r>
              <a:rPr sz="1200" kern="1200" spc="-15" noProof="1">
                <a:solidFill>
                  <a:srgbClr val="1C365F"/>
                </a:solidFill>
                <a:latin typeface="Arial" panose="020B0604020202020204" pitchFamily="34" charset="0"/>
                <a:ea typeface="+mn-ea"/>
                <a:cs typeface="Arial" panose="020B0604020202020204" pitchFamily="34" charset="0"/>
              </a:rPr>
              <a:t>users, </a:t>
            </a:r>
            <a:r>
              <a:rPr sz="1200" kern="1200" spc="-10" noProof="1">
                <a:solidFill>
                  <a:srgbClr val="1C365F"/>
                </a:solidFill>
                <a:latin typeface="Arial" panose="020B0604020202020204" pitchFamily="34" charset="0"/>
                <a:ea typeface="+mn-ea"/>
                <a:cs typeface="Arial" panose="020B0604020202020204" pitchFamily="34" charset="0"/>
              </a:rPr>
              <a:t> </a:t>
            </a:r>
            <a:r>
              <a:rPr sz="1200" kern="1200" spc="20" noProof="1">
                <a:solidFill>
                  <a:srgbClr val="1C365F"/>
                </a:solidFill>
                <a:latin typeface="Arial" panose="020B0604020202020204" pitchFamily="34" charset="0"/>
                <a:ea typeface="+mn-ea"/>
                <a:cs typeface="Arial" panose="020B0604020202020204" pitchFamily="34" charset="0"/>
              </a:rPr>
              <a:t>responding </a:t>
            </a:r>
            <a:r>
              <a:rPr sz="1200" kern="1200" spc="5" noProof="1">
                <a:solidFill>
                  <a:srgbClr val="1C365F"/>
                </a:solidFill>
                <a:latin typeface="Arial" panose="020B0604020202020204" pitchFamily="34" charset="0"/>
                <a:ea typeface="+mn-ea"/>
                <a:cs typeface="Arial" panose="020B0604020202020204" pitchFamily="34" charset="0"/>
              </a:rPr>
              <a:t>to </a:t>
            </a:r>
            <a:r>
              <a:rPr sz="1200" kern="1200" spc="-5" noProof="1">
                <a:solidFill>
                  <a:srgbClr val="1C365F"/>
                </a:solidFill>
                <a:latin typeface="Arial" panose="020B0604020202020204" pitchFamily="34" charset="0"/>
                <a:ea typeface="+mn-ea"/>
                <a:cs typeface="Arial" panose="020B0604020202020204" pitchFamily="34" charset="0"/>
              </a:rPr>
              <a:t>their </a:t>
            </a:r>
            <a:r>
              <a:rPr sz="1200" kern="1200" spc="20" noProof="1">
                <a:solidFill>
                  <a:srgbClr val="1C365F"/>
                </a:solidFill>
                <a:latin typeface="Arial" panose="020B0604020202020204" pitchFamily="34" charset="0"/>
                <a:ea typeface="+mn-ea"/>
                <a:cs typeface="Arial" panose="020B0604020202020204" pitchFamily="34" charset="0"/>
              </a:rPr>
              <a:t>queries </a:t>
            </a:r>
            <a:r>
              <a:rPr sz="1200" kern="1200" spc="25" noProof="1">
                <a:solidFill>
                  <a:srgbClr val="1C365F"/>
                </a:solidFill>
                <a:latin typeface="Arial" panose="020B0604020202020204" pitchFamily="34" charset="0"/>
                <a:ea typeface="+mn-ea"/>
                <a:cs typeface="Arial" panose="020B0604020202020204" pitchFamily="34" charset="0"/>
              </a:rPr>
              <a:t> </a:t>
            </a:r>
            <a:r>
              <a:rPr sz="1200" kern="1200" spc="-5" noProof="1">
                <a:solidFill>
                  <a:srgbClr val="1C365F"/>
                </a:solidFill>
                <a:latin typeface="Arial" panose="020B0604020202020204" pitchFamily="34" charset="0"/>
                <a:ea typeface="+mn-ea"/>
                <a:cs typeface="Arial" panose="020B0604020202020204" pitchFamily="34" charset="0"/>
              </a:rPr>
              <a:t>instantly.</a:t>
            </a:r>
            <a:endParaRPr sz="1200" kern="1200" noProof="1">
              <a:solidFill>
                <a:prstClr val="black"/>
              </a:solidFill>
              <a:latin typeface="Arial" panose="020B0604020202020204" pitchFamily="34" charset="0"/>
              <a:ea typeface="+mn-ea"/>
              <a:cs typeface="Arial" panose="020B0604020202020204" pitchFamily="34" charset="0"/>
            </a:endParaRPr>
          </a:p>
          <a:p>
            <a:pPr marL="298450" marR="5080" indent="-285750" algn="just" fontAlgn="auto">
              <a:buFont typeface="Arial MT"/>
              <a:buChar char="•"/>
              <a:tabLst>
                <a:tab pos="297815" algn="l"/>
                <a:tab pos="298450" algn="l"/>
              </a:tabLst>
            </a:pPr>
            <a:r>
              <a:rPr sz="1200" kern="1200" spc="45" noProof="1">
                <a:solidFill>
                  <a:srgbClr val="1C365F"/>
                </a:solidFill>
                <a:latin typeface="Arial" panose="020B0604020202020204" pitchFamily="34" charset="0"/>
                <a:ea typeface="+mn-ea"/>
                <a:cs typeface="Arial" panose="020B0604020202020204" pitchFamily="34" charset="0"/>
              </a:rPr>
              <a:t>Reduces </a:t>
            </a:r>
            <a:r>
              <a:rPr sz="1200" kern="1200" spc="25" noProof="1">
                <a:solidFill>
                  <a:srgbClr val="1C365F"/>
                </a:solidFill>
                <a:latin typeface="Arial" panose="020B0604020202020204" pitchFamily="34" charset="0"/>
                <a:ea typeface="+mn-ea"/>
                <a:cs typeface="Arial" panose="020B0604020202020204" pitchFamily="34" charset="0"/>
              </a:rPr>
              <a:t>the </a:t>
            </a:r>
            <a:r>
              <a:rPr sz="1200" kern="1200" spc="55" noProof="1">
                <a:solidFill>
                  <a:srgbClr val="1C365F"/>
                </a:solidFill>
                <a:latin typeface="Arial" panose="020B0604020202020204" pitchFamily="34" charset="0"/>
                <a:ea typeface="+mn-ea"/>
                <a:cs typeface="Arial" panose="020B0604020202020204" pitchFamily="34" charset="0"/>
              </a:rPr>
              <a:t>need </a:t>
            </a:r>
            <a:r>
              <a:rPr sz="1200" kern="1200" spc="-20" noProof="1">
                <a:solidFill>
                  <a:srgbClr val="1C365F"/>
                </a:solidFill>
                <a:latin typeface="Arial" panose="020B0604020202020204" pitchFamily="34" charset="0"/>
                <a:ea typeface="+mn-ea"/>
                <a:cs typeface="Arial" panose="020B0604020202020204" pitchFamily="34" charset="0"/>
              </a:rPr>
              <a:t>for </a:t>
            </a:r>
            <a:r>
              <a:rPr sz="1200" kern="1200" spc="15" noProof="1">
                <a:solidFill>
                  <a:srgbClr val="1C365F"/>
                </a:solidFill>
                <a:latin typeface="Arial" panose="020B0604020202020204" pitchFamily="34" charset="0"/>
                <a:ea typeface="+mn-ea"/>
                <a:cs typeface="Arial" panose="020B0604020202020204" pitchFamily="34" charset="0"/>
              </a:rPr>
              <a:t>users </a:t>
            </a:r>
            <a:r>
              <a:rPr sz="1200" kern="1200" spc="5" noProof="1">
                <a:solidFill>
                  <a:srgbClr val="1C365F"/>
                </a:solidFill>
                <a:latin typeface="Arial" panose="020B0604020202020204" pitchFamily="34" charset="0"/>
                <a:ea typeface="+mn-ea"/>
                <a:cs typeface="Arial" panose="020B0604020202020204" pitchFamily="34" charset="0"/>
              </a:rPr>
              <a:t>to </a:t>
            </a:r>
            <a:r>
              <a:rPr sz="1200" kern="1200" spc="10" noProof="1">
                <a:solidFill>
                  <a:srgbClr val="1C365F"/>
                </a:solidFill>
                <a:latin typeface="Arial" panose="020B0604020202020204" pitchFamily="34" charset="0"/>
                <a:ea typeface="+mn-ea"/>
                <a:cs typeface="Arial" panose="020B0604020202020204" pitchFamily="34" charset="0"/>
              </a:rPr>
              <a:t> </a:t>
            </a:r>
            <a:r>
              <a:rPr sz="1200" kern="1200" spc="50" noProof="1">
                <a:solidFill>
                  <a:srgbClr val="1C365F"/>
                </a:solidFill>
                <a:latin typeface="Arial" panose="020B0604020202020204" pitchFamily="34" charset="0"/>
                <a:ea typeface="+mn-ea"/>
                <a:cs typeface="Arial" panose="020B0604020202020204" pitchFamily="34" charset="0"/>
              </a:rPr>
              <a:t>navigate</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spc="45" noProof="1">
                <a:solidFill>
                  <a:srgbClr val="1C365F"/>
                </a:solidFill>
                <a:latin typeface="Arial" panose="020B0604020202020204" pitchFamily="34" charset="0"/>
                <a:ea typeface="+mn-ea"/>
                <a:cs typeface="Arial" panose="020B0604020202020204" pitchFamily="34" charset="0"/>
              </a:rPr>
              <a:t>between</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spc="25" noProof="1">
                <a:solidFill>
                  <a:srgbClr val="1C365F"/>
                </a:solidFill>
                <a:latin typeface="Arial" panose="020B0604020202020204" pitchFamily="34" charset="0"/>
                <a:ea typeface="+mn-ea"/>
                <a:cs typeface="Arial" panose="020B0604020202020204" pitchFamily="34" charset="0"/>
              </a:rPr>
              <a:t>website</a:t>
            </a:r>
            <a:r>
              <a:rPr sz="1200" kern="1200" spc="-60" noProof="1">
                <a:solidFill>
                  <a:srgbClr val="1C365F"/>
                </a:solidFill>
                <a:latin typeface="Arial" panose="020B0604020202020204" pitchFamily="34" charset="0"/>
                <a:ea typeface="+mn-ea"/>
                <a:cs typeface="Arial" panose="020B0604020202020204" pitchFamily="34" charset="0"/>
              </a:rPr>
              <a:t> </a:t>
            </a:r>
            <a:r>
              <a:rPr sz="1200" kern="1200" spc="65" noProof="1">
                <a:solidFill>
                  <a:srgbClr val="1C365F"/>
                </a:solidFill>
                <a:latin typeface="Arial" panose="020B0604020202020204" pitchFamily="34" charset="0"/>
                <a:ea typeface="+mn-ea"/>
                <a:cs typeface="Arial" panose="020B0604020202020204" pitchFamily="34" charset="0"/>
              </a:rPr>
              <a:t>pages </a:t>
            </a:r>
            <a:r>
              <a:rPr sz="1200" kern="1200" spc="-365" noProof="1">
                <a:solidFill>
                  <a:srgbClr val="1C365F"/>
                </a:solidFill>
                <a:latin typeface="Arial" panose="020B0604020202020204" pitchFamily="34" charset="0"/>
                <a:ea typeface="+mn-ea"/>
                <a:cs typeface="Arial" panose="020B0604020202020204" pitchFamily="34" charset="0"/>
              </a:rPr>
              <a:t> </a:t>
            </a:r>
            <a:r>
              <a:rPr sz="1200" kern="1200" spc="5" noProof="1">
                <a:solidFill>
                  <a:srgbClr val="1C365F"/>
                </a:solidFill>
                <a:latin typeface="Arial" panose="020B0604020202020204" pitchFamily="34" charset="0"/>
                <a:ea typeface="+mn-ea"/>
                <a:cs typeface="Arial" panose="020B0604020202020204" pitchFamily="34" charset="0"/>
              </a:rPr>
              <a:t>to</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spc="-10" noProof="1">
                <a:solidFill>
                  <a:srgbClr val="1C365F"/>
                </a:solidFill>
                <a:latin typeface="Arial" panose="020B0604020202020204" pitchFamily="34" charset="0"/>
                <a:ea typeface="+mn-ea"/>
                <a:cs typeface="Arial" panose="020B0604020202020204" pitchFamily="34" charset="0"/>
              </a:rPr>
              <a:t>find</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noProof="1">
                <a:solidFill>
                  <a:srgbClr val="1C365F"/>
                </a:solidFill>
                <a:latin typeface="Arial" panose="020B0604020202020204" pitchFamily="34" charset="0"/>
                <a:ea typeface="+mn-ea"/>
                <a:cs typeface="Arial" panose="020B0604020202020204" pitchFamily="34" charset="0"/>
              </a:rPr>
              <a:t>information.</a:t>
            </a:r>
            <a:endParaRPr sz="1200" kern="1200" noProof="1">
              <a:solidFill>
                <a:prstClr val="black"/>
              </a:solidFill>
              <a:latin typeface="Arial" panose="020B0604020202020204" pitchFamily="34" charset="0"/>
              <a:ea typeface="+mn-ea"/>
              <a:cs typeface="Arial" panose="020B0604020202020204" pitchFamily="34" charset="0"/>
            </a:endParaRPr>
          </a:p>
        </p:txBody>
      </p:sp>
      <p:sp>
        <p:nvSpPr>
          <p:cNvPr id="29" name="object 7"/>
          <p:cNvSpPr txBox="1"/>
          <p:nvPr/>
        </p:nvSpPr>
        <p:spPr>
          <a:xfrm>
            <a:off x="6781800" y="1681163"/>
            <a:ext cx="1890713" cy="627063"/>
          </a:xfrm>
          <a:prstGeom prst="rect">
            <a:avLst/>
          </a:prstGeom>
          <a:solidFill>
            <a:srgbClr val="99D4EF">
              <a:alpha val="36898"/>
            </a:srgbClr>
          </a:solidFill>
        </p:spPr>
        <p:txBody>
          <a:bodyPr vert="horz" wrap="square" lIns="0" tIns="133985" rIns="0" bIns="0" rtlCol="0">
            <a:spAutoFit/>
          </a:bodyPr>
          <a:lstStyle/>
          <a:p>
            <a:pPr marL="90805" marR="443865" algn="ctr" fontAlgn="auto">
              <a:spcBef>
                <a:spcPts val="1055"/>
              </a:spcBef>
              <a:buClrTx/>
              <a:buFontTx/>
              <a:buNone/>
            </a:pPr>
            <a:r>
              <a:rPr sz="1600" kern="1200" spc="-5" noProof="1">
                <a:solidFill>
                  <a:srgbClr val="1C365F"/>
                </a:solidFill>
                <a:latin typeface="Arial" panose="020B0604020202020204" pitchFamily="34" charset="0"/>
                <a:ea typeface="+mn-ea"/>
                <a:cs typeface="Arial" panose="020B0604020202020204" pitchFamily="34" charset="0"/>
              </a:rPr>
              <a:t>0</a:t>
            </a:r>
            <a:r>
              <a:rPr sz="1600" kern="1200" spc="-55" noProof="1">
                <a:solidFill>
                  <a:srgbClr val="1C365F"/>
                </a:solidFill>
                <a:latin typeface="Arial" panose="020B0604020202020204" pitchFamily="34" charset="0"/>
                <a:ea typeface="+mn-ea"/>
                <a:cs typeface="Arial" panose="020B0604020202020204" pitchFamily="34" charset="0"/>
              </a:rPr>
              <a:t>3</a:t>
            </a:r>
            <a:r>
              <a:rPr sz="1600" kern="1200" spc="-130" noProof="1">
                <a:solidFill>
                  <a:srgbClr val="1C365F"/>
                </a:solidFill>
                <a:latin typeface="Arial" panose="020B0604020202020204" pitchFamily="34" charset="0"/>
                <a:ea typeface="+mn-ea"/>
                <a:cs typeface="Arial" panose="020B0604020202020204" pitchFamily="34" charset="0"/>
              </a:rPr>
              <a:t>.</a:t>
            </a:r>
            <a:r>
              <a:rPr lang="en-US" sz="1600" kern="1200" spc="-105" noProof="1">
                <a:solidFill>
                  <a:srgbClr val="1C365F"/>
                </a:solidFill>
                <a:latin typeface="Arial" panose="020B0604020202020204" pitchFamily="34" charset="0"/>
                <a:ea typeface="+mn-ea"/>
                <a:cs typeface="Arial" panose="020B0604020202020204" pitchFamily="34" charset="0"/>
              </a:rPr>
              <a:t>Time saving  for users</a:t>
            </a:r>
            <a:endParaRPr sz="1600" kern="1200" noProof="1">
              <a:solidFill>
                <a:prstClr val="black"/>
              </a:solidFill>
              <a:latin typeface="Arial" panose="020B0604020202020204" pitchFamily="34" charset="0"/>
              <a:ea typeface="+mn-ea"/>
              <a:cs typeface="Arial" panose="020B0604020202020204" pitchFamily="34" charset="0"/>
            </a:endParaRPr>
          </a:p>
        </p:txBody>
      </p:sp>
      <p:sp>
        <p:nvSpPr>
          <p:cNvPr id="30" name="object 8"/>
          <p:cNvSpPr txBox="1"/>
          <p:nvPr/>
        </p:nvSpPr>
        <p:spPr>
          <a:xfrm>
            <a:off x="6781800" y="2673350"/>
            <a:ext cx="2159000" cy="1120820"/>
          </a:xfrm>
          <a:prstGeom prst="rect">
            <a:avLst/>
          </a:prstGeom>
        </p:spPr>
        <p:txBody>
          <a:bodyPr vert="horz" wrap="square" lIns="0" tIns="12700" rIns="0" bIns="0" rtlCol="0">
            <a:spAutoFit/>
          </a:bodyPr>
          <a:lstStyle/>
          <a:p>
            <a:pPr marL="184150" marR="5080" indent="-171450" algn="just" fontAlgn="auto">
              <a:spcBef>
                <a:spcPts val="100"/>
              </a:spcBef>
              <a:buClrTx/>
              <a:buFont typeface="Arial" panose="020B0604020202020204" pitchFamily="34" charset="0"/>
              <a:buChar char="•"/>
            </a:pPr>
            <a:r>
              <a:rPr sz="1200" kern="1200" spc="-5" noProof="1">
                <a:solidFill>
                  <a:srgbClr val="1C365F"/>
                </a:solidFill>
                <a:latin typeface="Arial" panose="020B0604020202020204" pitchFamily="34" charset="0"/>
                <a:ea typeface="+mn-ea"/>
                <a:cs typeface="Arial" panose="020B0604020202020204" pitchFamily="34" charset="0"/>
              </a:rPr>
              <a:t>M</a:t>
            </a:r>
            <a:r>
              <a:rPr sz="1200" kern="1200" spc="140" noProof="1">
                <a:solidFill>
                  <a:srgbClr val="1C365F"/>
                </a:solidFill>
                <a:latin typeface="Arial" panose="020B0604020202020204" pitchFamily="34" charset="0"/>
                <a:ea typeface="+mn-ea"/>
                <a:cs typeface="Arial" panose="020B0604020202020204" pitchFamily="34" charset="0"/>
              </a:rPr>
              <a:t>a</a:t>
            </a:r>
            <a:r>
              <a:rPr sz="1200" kern="1200" spc="-85" noProof="1">
                <a:solidFill>
                  <a:srgbClr val="1C365F"/>
                </a:solidFill>
                <a:latin typeface="Arial" panose="020B0604020202020204" pitchFamily="34" charset="0"/>
                <a:ea typeface="+mn-ea"/>
                <a:cs typeface="Arial" panose="020B0604020202020204" pitchFamily="34" charset="0"/>
              </a:rPr>
              <a:t>k</a:t>
            </a:r>
            <a:r>
              <a:rPr sz="1200" kern="1200" spc="75" noProof="1">
                <a:solidFill>
                  <a:srgbClr val="1C365F"/>
                </a:solidFill>
                <a:latin typeface="Arial" panose="020B0604020202020204" pitchFamily="34" charset="0"/>
                <a:ea typeface="+mn-ea"/>
                <a:cs typeface="Arial" panose="020B0604020202020204" pitchFamily="34" charset="0"/>
              </a:rPr>
              <a:t>e</a:t>
            </a:r>
            <a:r>
              <a:rPr sz="1200" kern="1200" spc="10" noProof="1">
                <a:solidFill>
                  <a:srgbClr val="1C365F"/>
                </a:solidFill>
                <a:latin typeface="Arial" panose="020B0604020202020204" pitchFamily="34" charset="0"/>
                <a:ea typeface="+mn-ea"/>
                <a:cs typeface="Arial" panose="020B0604020202020204" pitchFamily="34" charset="0"/>
              </a:rPr>
              <a:t>s</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spc="-60" noProof="1">
                <a:solidFill>
                  <a:srgbClr val="1C365F"/>
                </a:solidFill>
                <a:latin typeface="Arial" panose="020B0604020202020204" pitchFamily="34" charset="0"/>
                <a:ea typeface="+mn-ea"/>
                <a:cs typeface="Arial" panose="020B0604020202020204" pitchFamily="34" charset="0"/>
              </a:rPr>
              <a:t>i</a:t>
            </a:r>
            <a:r>
              <a:rPr sz="1200" kern="1200" spc="-15" noProof="1">
                <a:solidFill>
                  <a:srgbClr val="1C365F"/>
                </a:solidFill>
                <a:latin typeface="Arial" panose="020B0604020202020204" pitchFamily="34" charset="0"/>
                <a:ea typeface="+mn-ea"/>
                <a:cs typeface="Arial" panose="020B0604020202020204" pitchFamily="34" charset="0"/>
              </a:rPr>
              <a:t>t</a:t>
            </a:r>
            <a:r>
              <a:rPr sz="1200" kern="1200" spc="-65" noProof="1">
                <a:solidFill>
                  <a:srgbClr val="1C365F"/>
                </a:solidFill>
                <a:latin typeface="Arial" panose="020B0604020202020204" pitchFamily="34" charset="0"/>
                <a:ea typeface="+mn-ea"/>
                <a:cs typeface="Arial" panose="020B0604020202020204" pitchFamily="34" charset="0"/>
              </a:rPr>
              <a:t> </a:t>
            </a:r>
            <a:r>
              <a:rPr lang="en-US" sz="1200" kern="1200" spc="-65" noProof="1">
                <a:solidFill>
                  <a:srgbClr val="1C365F"/>
                </a:solidFill>
                <a:latin typeface="Arial" panose="020B0604020202020204" pitchFamily="34" charset="0"/>
                <a:ea typeface="+mn-ea"/>
                <a:cs typeface="Arial" panose="020B0604020202020204" pitchFamily="34" charset="0"/>
              </a:rPr>
              <a:t>easy </a:t>
            </a:r>
            <a:r>
              <a:rPr sz="1200" kern="1200" spc="-50" noProof="1">
                <a:solidFill>
                  <a:srgbClr val="1C365F"/>
                </a:solidFill>
                <a:latin typeface="Arial" panose="020B0604020202020204" pitchFamily="34" charset="0"/>
                <a:ea typeface="+mn-ea"/>
                <a:cs typeface="Arial" panose="020B0604020202020204" pitchFamily="34" charset="0"/>
              </a:rPr>
              <a:t>f</a:t>
            </a:r>
            <a:r>
              <a:rPr sz="1200" kern="1200" spc="30" noProof="1">
                <a:solidFill>
                  <a:srgbClr val="1C365F"/>
                </a:solidFill>
                <a:latin typeface="Arial" panose="020B0604020202020204" pitchFamily="34" charset="0"/>
                <a:ea typeface="+mn-ea"/>
                <a:cs typeface="Arial" panose="020B0604020202020204" pitchFamily="34" charset="0"/>
              </a:rPr>
              <a:t>o</a:t>
            </a:r>
            <a:r>
              <a:rPr sz="1200" kern="1200" spc="-45" noProof="1">
                <a:solidFill>
                  <a:srgbClr val="1C365F"/>
                </a:solidFill>
                <a:latin typeface="Arial" panose="020B0604020202020204" pitchFamily="34" charset="0"/>
                <a:ea typeface="+mn-ea"/>
                <a:cs typeface="Arial" panose="020B0604020202020204" pitchFamily="34" charset="0"/>
              </a:rPr>
              <a:t>r</a:t>
            </a:r>
            <a:r>
              <a:rPr sz="1200" kern="1200" spc="-60" noProof="1">
                <a:solidFill>
                  <a:srgbClr val="1C365F"/>
                </a:solidFill>
                <a:latin typeface="Arial" panose="020B0604020202020204" pitchFamily="34" charset="0"/>
                <a:ea typeface="+mn-ea"/>
                <a:cs typeface="Arial" panose="020B0604020202020204" pitchFamily="34" charset="0"/>
              </a:rPr>
              <a:t> </a:t>
            </a:r>
            <a:r>
              <a:rPr sz="1200" kern="1200" spc="20" noProof="1">
                <a:solidFill>
                  <a:srgbClr val="1C365F"/>
                </a:solidFill>
                <a:latin typeface="Arial" panose="020B0604020202020204" pitchFamily="34" charset="0"/>
                <a:ea typeface="+mn-ea"/>
                <a:cs typeface="Arial" panose="020B0604020202020204" pitchFamily="34" charset="0"/>
              </a:rPr>
              <a:t>u</a:t>
            </a:r>
            <a:r>
              <a:rPr sz="1200" kern="1200" spc="5" noProof="1">
                <a:solidFill>
                  <a:srgbClr val="1C365F"/>
                </a:solidFill>
                <a:latin typeface="Arial" panose="020B0604020202020204" pitchFamily="34" charset="0"/>
                <a:ea typeface="+mn-ea"/>
                <a:cs typeface="Arial" panose="020B0604020202020204" pitchFamily="34" charset="0"/>
              </a:rPr>
              <a:t>s</a:t>
            </a:r>
            <a:r>
              <a:rPr sz="1200" kern="1200" spc="75" noProof="1">
                <a:solidFill>
                  <a:srgbClr val="1C365F"/>
                </a:solidFill>
                <a:latin typeface="Arial" panose="020B0604020202020204" pitchFamily="34" charset="0"/>
                <a:ea typeface="+mn-ea"/>
                <a:cs typeface="Arial" panose="020B0604020202020204" pitchFamily="34" charset="0"/>
              </a:rPr>
              <a:t>e</a:t>
            </a:r>
            <a:r>
              <a:rPr sz="1200" kern="1200" spc="-45" noProof="1">
                <a:solidFill>
                  <a:srgbClr val="1C365F"/>
                </a:solidFill>
                <a:latin typeface="Arial" panose="020B0604020202020204" pitchFamily="34" charset="0"/>
                <a:ea typeface="+mn-ea"/>
                <a:cs typeface="Arial" panose="020B0604020202020204" pitchFamily="34" charset="0"/>
              </a:rPr>
              <a:t>r</a:t>
            </a:r>
            <a:r>
              <a:rPr sz="1200" kern="1200" spc="10" noProof="1">
                <a:solidFill>
                  <a:srgbClr val="1C365F"/>
                </a:solidFill>
                <a:latin typeface="Arial" panose="020B0604020202020204" pitchFamily="34" charset="0"/>
                <a:ea typeface="+mn-ea"/>
                <a:cs typeface="Arial" panose="020B0604020202020204" pitchFamily="34" charset="0"/>
              </a:rPr>
              <a:t>s</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spc="-20" noProof="1">
                <a:solidFill>
                  <a:srgbClr val="1C365F"/>
                </a:solidFill>
                <a:latin typeface="Arial" panose="020B0604020202020204" pitchFamily="34" charset="0"/>
                <a:ea typeface="+mn-ea"/>
                <a:cs typeface="Arial" panose="020B0604020202020204" pitchFamily="34" charset="0"/>
              </a:rPr>
              <a:t>t</a:t>
            </a:r>
            <a:r>
              <a:rPr sz="1200" kern="1200" spc="20" noProof="1">
                <a:solidFill>
                  <a:srgbClr val="1C365F"/>
                </a:solidFill>
                <a:latin typeface="Arial" panose="020B0604020202020204" pitchFamily="34" charset="0"/>
                <a:ea typeface="+mn-ea"/>
                <a:cs typeface="Arial" panose="020B0604020202020204" pitchFamily="34" charset="0"/>
              </a:rPr>
              <a:t>o  </a:t>
            </a:r>
            <a:r>
              <a:rPr sz="1200" kern="1200" spc="75" noProof="1">
                <a:solidFill>
                  <a:srgbClr val="1C365F"/>
                </a:solidFill>
                <a:latin typeface="Arial" panose="020B0604020202020204" pitchFamily="34" charset="0"/>
                <a:ea typeface="+mn-ea"/>
                <a:cs typeface="Arial" panose="020B0604020202020204" pitchFamily="34" charset="0"/>
              </a:rPr>
              <a:t>access</a:t>
            </a:r>
            <a:r>
              <a:rPr sz="1200" kern="1200" spc="-75" noProof="1">
                <a:solidFill>
                  <a:srgbClr val="1C365F"/>
                </a:solidFill>
                <a:latin typeface="Arial" panose="020B0604020202020204" pitchFamily="34" charset="0"/>
                <a:ea typeface="+mn-ea"/>
                <a:cs typeface="Arial" panose="020B0604020202020204" pitchFamily="34" charset="0"/>
              </a:rPr>
              <a:t> </a:t>
            </a:r>
            <a:r>
              <a:rPr sz="1200" kern="1200" spc="25" noProof="1">
                <a:solidFill>
                  <a:srgbClr val="1C365F"/>
                </a:solidFill>
                <a:latin typeface="Arial" panose="020B0604020202020204" pitchFamily="34" charset="0"/>
                <a:ea typeface="+mn-ea"/>
                <a:cs typeface="Arial" panose="020B0604020202020204" pitchFamily="34" charset="0"/>
              </a:rPr>
              <a:t>the</a:t>
            </a:r>
            <a:r>
              <a:rPr sz="1200" kern="1200" spc="-70" noProof="1">
                <a:solidFill>
                  <a:srgbClr val="1C365F"/>
                </a:solidFill>
                <a:latin typeface="Arial" panose="020B0604020202020204" pitchFamily="34" charset="0"/>
                <a:ea typeface="+mn-ea"/>
                <a:cs typeface="Arial" panose="020B0604020202020204" pitchFamily="34" charset="0"/>
              </a:rPr>
              <a:t> </a:t>
            </a:r>
            <a:r>
              <a:rPr sz="1200" kern="1200" spc="10" noProof="1">
                <a:solidFill>
                  <a:srgbClr val="1C365F"/>
                </a:solidFill>
                <a:latin typeface="Arial" panose="020B0604020202020204" pitchFamily="34" charset="0"/>
                <a:ea typeface="+mn-ea"/>
                <a:cs typeface="Arial" panose="020B0604020202020204" pitchFamily="34" charset="0"/>
              </a:rPr>
              <a:t>information</a:t>
            </a:r>
            <a:r>
              <a:rPr sz="1200" kern="1200" spc="-70" noProof="1">
                <a:solidFill>
                  <a:srgbClr val="1C365F"/>
                </a:solidFill>
                <a:latin typeface="Arial" panose="020B0604020202020204" pitchFamily="34" charset="0"/>
                <a:ea typeface="+mn-ea"/>
                <a:cs typeface="Arial" panose="020B0604020202020204" pitchFamily="34" charset="0"/>
              </a:rPr>
              <a:t> </a:t>
            </a:r>
            <a:r>
              <a:rPr sz="1200" kern="1200" spc="30" noProof="1">
                <a:solidFill>
                  <a:srgbClr val="1C365F"/>
                </a:solidFill>
                <a:latin typeface="Arial" panose="020B0604020202020204" pitchFamily="34" charset="0"/>
                <a:ea typeface="+mn-ea"/>
                <a:cs typeface="Arial" panose="020B0604020202020204" pitchFamily="34" charset="0"/>
              </a:rPr>
              <a:t>they </a:t>
            </a:r>
            <a:r>
              <a:rPr sz="1200" kern="1200" spc="-365" noProof="1">
                <a:solidFill>
                  <a:srgbClr val="1C365F"/>
                </a:solidFill>
                <a:latin typeface="Arial" panose="020B0604020202020204" pitchFamily="34" charset="0"/>
                <a:ea typeface="+mn-ea"/>
                <a:cs typeface="Arial" panose="020B0604020202020204" pitchFamily="34" charset="0"/>
              </a:rPr>
              <a:t> </a:t>
            </a:r>
            <a:r>
              <a:rPr sz="1200" kern="1200" spc="55" noProof="1">
                <a:solidFill>
                  <a:srgbClr val="1C365F"/>
                </a:solidFill>
                <a:latin typeface="Arial" panose="020B0604020202020204" pitchFamily="34" charset="0"/>
                <a:ea typeface="+mn-ea"/>
                <a:cs typeface="Arial" panose="020B0604020202020204" pitchFamily="34" charset="0"/>
              </a:rPr>
              <a:t>need</a:t>
            </a:r>
            <a:r>
              <a:rPr lang="en-US" sz="1200" kern="1200" spc="55" noProof="1">
                <a:solidFill>
                  <a:srgbClr val="1C365F"/>
                </a:solidFill>
                <a:latin typeface="Arial" panose="020B0604020202020204" pitchFamily="34" charset="0"/>
                <a:ea typeface="+mn-ea"/>
                <a:cs typeface="Arial" panose="020B0604020202020204" pitchFamily="34" charset="0"/>
              </a:rPr>
              <a:t> </a:t>
            </a:r>
            <a:r>
              <a:rPr lang="en-US" sz="1200" kern="1200" spc="5" noProof="1">
                <a:solidFill>
                  <a:srgbClr val="1C365F"/>
                </a:solidFill>
                <a:latin typeface="Arial" panose="020B0604020202020204" pitchFamily="34" charset="0"/>
                <a:ea typeface="+mn-ea"/>
                <a:cs typeface="Arial" panose="020B0604020202020204" pitchFamily="34" charset="0"/>
              </a:rPr>
              <a:t>without </a:t>
            </a:r>
            <a:r>
              <a:rPr sz="1200" kern="1200" spc="35" noProof="1">
                <a:solidFill>
                  <a:srgbClr val="1C365F"/>
                </a:solidFill>
                <a:latin typeface="Arial" panose="020B0604020202020204" pitchFamily="34" charset="0"/>
                <a:ea typeface="+mn-ea"/>
                <a:cs typeface="Arial" panose="020B0604020202020204" pitchFamily="34" charset="0"/>
              </a:rPr>
              <a:t>navigating </a:t>
            </a:r>
            <a:r>
              <a:rPr sz="1200" kern="1200" spc="40" noProof="1">
                <a:solidFill>
                  <a:srgbClr val="1C365F"/>
                </a:solidFill>
                <a:latin typeface="Arial" panose="020B0604020202020204" pitchFamily="34" charset="0"/>
                <a:ea typeface="+mn-ea"/>
                <a:cs typeface="Arial" panose="020B0604020202020204" pitchFamily="34" charset="0"/>
              </a:rPr>
              <a:t> </a:t>
            </a:r>
            <a:r>
              <a:rPr sz="1200" kern="1200" spc="10" noProof="1">
                <a:solidFill>
                  <a:srgbClr val="1C365F"/>
                </a:solidFill>
                <a:latin typeface="Arial" panose="020B0604020202020204" pitchFamily="34" charset="0"/>
                <a:ea typeface="+mn-ea"/>
                <a:cs typeface="Arial" panose="020B0604020202020204" pitchFamily="34" charset="0"/>
              </a:rPr>
              <a:t>through</a:t>
            </a:r>
            <a:r>
              <a:rPr sz="1200" kern="1200" spc="-65" noProof="1">
                <a:solidFill>
                  <a:srgbClr val="1C365F"/>
                </a:solidFill>
                <a:latin typeface="Arial" panose="020B0604020202020204" pitchFamily="34" charset="0"/>
                <a:ea typeface="+mn-ea"/>
                <a:cs typeface="Arial" panose="020B0604020202020204" pitchFamily="34" charset="0"/>
              </a:rPr>
              <a:t> </a:t>
            </a:r>
            <a:r>
              <a:rPr sz="1200" kern="1200" spc="25" noProof="1">
                <a:solidFill>
                  <a:srgbClr val="1C365F"/>
                </a:solidFill>
                <a:latin typeface="Arial" panose="020B0604020202020204" pitchFamily="34" charset="0"/>
                <a:ea typeface="+mn-ea"/>
                <a:cs typeface="Arial" panose="020B0604020202020204" pitchFamily="34" charset="0"/>
              </a:rPr>
              <a:t>the</a:t>
            </a:r>
            <a:r>
              <a:rPr sz="1200" kern="1200" spc="-60" noProof="1">
                <a:solidFill>
                  <a:srgbClr val="1C365F"/>
                </a:solidFill>
                <a:latin typeface="Arial" panose="020B0604020202020204" pitchFamily="34" charset="0"/>
                <a:ea typeface="+mn-ea"/>
                <a:cs typeface="Arial" panose="020B0604020202020204" pitchFamily="34" charset="0"/>
              </a:rPr>
              <a:t> </a:t>
            </a:r>
            <a:r>
              <a:rPr sz="1200" kern="1200" spc="-25" noProof="1">
                <a:solidFill>
                  <a:srgbClr val="1C365F"/>
                </a:solidFill>
                <a:latin typeface="Arial" panose="020B0604020202020204" pitchFamily="34" charset="0"/>
                <a:ea typeface="+mn-ea"/>
                <a:cs typeface="Arial" panose="020B0604020202020204" pitchFamily="34" charset="0"/>
              </a:rPr>
              <a:t>site.</a:t>
            </a:r>
            <a:endParaRPr sz="1200" kern="1200" noProof="1">
              <a:solidFill>
                <a:prstClr val="black"/>
              </a:solidFill>
              <a:latin typeface="Arial" panose="020B0604020202020204" pitchFamily="34" charset="0"/>
              <a:ea typeface="+mn-ea"/>
              <a:cs typeface="Arial" panose="020B0604020202020204" pitchFamily="34" charset="0"/>
            </a:endParaRPr>
          </a:p>
          <a:p>
            <a:pPr marL="184150" marR="50800" indent="-171450" algn="just" fontAlgn="auto">
              <a:buClrTx/>
              <a:buFont typeface="Arial" panose="020B0604020202020204" pitchFamily="34" charset="0"/>
              <a:buChar char="•"/>
            </a:pPr>
            <a:r>
              <a:rPr sz="1200" kern="1200" spc="40" noProof="1">
                <a:solidFill>
                  <a:srgbClr val="1C365F"/>
                </a:solidFill>
                <a:latin typeface="Arial" panose="020B0604020202020204" pitchFamily="34" charset="0"/>
                <a:ea typeface="+mn-ea"/>
                <a:cs typeface="Arial" panose="020B0604020202020204" pitchFamily="34" charset="0"/>
              </a:rPr>
              <a:t>Chatbots</a:t>
            </a:r>
            <a:r>
              <a:rPr sz="1200" kern="1200" spc="-85" noProof="1">
                <a:solidFill>
                  <a:srgbClr val="1C365F"/>
                </a:solidFill>
                <a:latin typeface="Arial" panose="020B0604020202020204" pitchFamily="34" charset="0"/>
                <a:ea typeface="+mn-ea"/>
                <a:cs typeface="Arial" panose="020B0604020202020204" pitchFamily="34" charset="0"/>
              </a:rPr>
              <a:t> </a:t>
            </a:r>
            <a:r>
              <a:rPr sz="1200" kern="1200" spc="90" noProof="1">
                <a:solidFill>
                  <a:srgbClr val="1C365F"/>
                </a:solidFill>
                <a:latin typeface="Arial" panose="020B0604020202020204" pitchFamily="34" charset="0"/>
                <a:ea typeface="+mn-ea"/>
                <a:cs typeface="Arial" panose="020B0604020202020204" pitchFamily="34" charset="0"/>
              </a:rPr>
              <a:t>can</a:t>
            </a:r>
            <a:r>
              <a:rPr sz="1200" kern="1200" spc="-80" noProof="1">
                <a:solidFill>
                  <a:srgbClr val="1C365F"/>
                </a:solidFill>
                <a:latin typeface="Arial" panose="020B0604020202020204" pitchFamily="34" charset="0"/>
                <a:ea typeface="+mn-ea"/>
                <a:cs typeface="Arial" panose="020B0604020202020204" pitchFamily="34" charset="0"/>
              </a:rPr>
              <a:t> </a:t>
            </a:r>
            <a:r>
              <a:rPr sz="1200" kern="1200" spc="20" noProof="1">
                <a:solidFill>
                  <a:srgbClr val="1C365F"/>
                </a:solidFill>
                <a:latin typeface="Arial" panose="020B0604020202020204" pitchFamily="34" charset="0"/>
                <a:ea typeface="+mn-ea"/>
                <a:cs typeface="Arial" panose="020B0604020202020204" pitchFamily="34" charset="0"/>
              </a:rPr>
              <a:t>provide</a:t>
            </a:r>
            <a:r>
              <a:rPr sz="1200" kern="1200" spc="-80" noProof="1">
                <a:solidFill>
                  <a:srgbClr val="1C365F"/>
                </a:solidFill>
                <a:latin typeface="Arial" panose="020B0604020202020204" pitchFamily="34" charset="0"/>
                <a:ea typeface="+mn-ea"/>
                <a:cs typeface="Arial" panose="020B0604020202020204" pitchFamily="34" charset="0"/>
              </a:rPr>
              <a:t> </a:t>
            </a:r>
            <a:r>
              <a:rPr sz="1200" kern="1200" spc="45" noProof="1">
                <a:solidFill>
                  <a:srgbClr val="1C365F"/>
                </a:solidFill>
                <a:latin typeface="Arial" panose="020B0604020202020204" pitchFamily="34" charset="0"/>
                <a:ea typeface="+mn-ea"/>
                <a:cs typeface="Arial" panose="020B0604020202020204" pitchFamily="34" charset="0"/>
              </a:rPr>
              <a:t>clear </a:t>
            </a:r>
            <a:r>
              <a:rPr sz="1200" kern="1200" spc="-365" noProof="1">
                <a:solidFill>
                  <a:srgbClr val="1C365F"/>
                </a:solidFill>
                <a:latin typeface="Arial" panose="020B0604020202020204" pitchFamily="34" charset="0"/>
                <a:ea typeface="+mn-ea"/>
                <a:cs typeface="Arial" panose="020B0604020202020204" pitchFamily="34" charset="0"/>
              </a:rPr>
              <a:t> </a:t>
            </a:r>
            <a:r>
              <a:rPr sz="1200" kern="1200" spc="40" noProof="1">
                <a:solidFill>
                  <a:srgbClr val="1C365F"/>
                </a:solidFill>
                <a:latin typeface="Arial" panose="020B0604020202020204" pitchFamily="34" charset="0"/>
                <a:ea typeface="+mn-ea"/>
                <a:cs typeface="Arial" panose="020B0604020202020204" pitchFamily="34" charset="0"/>
              </a:rPr>
              <a:t>programming</a:t>
            </a:r>
            <a:r>
              <a:rPr sz="1200" kern="1200" spc="-80" noProof="1">
                <a:solidFill>
                  <a:srgbClr val="1C365F"/>
                </a:solidFill>
                <a:latin typeface="Arial" panose="020B0604020202020204" pitchFamily="34" charset="0"/>
                <a:ea typeface="+mn-ea"/>
                <a:cs typeface="Arial" panose="020B0604020202020204" pitchFamily="34" charset="0"/>
              </a:rPr>
              <a:t> </a:t>
            </a:r>
            <a:r>
              <a:rPr sz="1200" kern="1200" spc="30" noProof="1">
                <a:solidFill>
                  <a:srgbClr val="1C365F"/>
                </a:solidFill>
                <a:latin typeface="Arial" panose="020B0604020202020204" pitchFamily="34" charset="0"/>
                <a:ea typeface="+mn-ea"/>
                <a:cs typeface="Arial" panose="020B0604020202020204" pitchFamily="34" charset="0"/>
              </a:rPr>
              <a:t>concepts.</a:t>
            </a:r>
            <a:endParaRPr sz="1200" kern="1200" noProof="1">
              <a:solidFill>
                <a:prstClr val="black"/>
              </a:solidFill>
              <a:latin typeface="Arial" panose="020B0604020202020204" pitchFamily="34" charset="0"/>
              <a:ea typeface="+mn-ea"/>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513" y="274638"/>
            <a:ext cx="3963988" cy="551815"/>
          </a:xfrm>
        </p:spPr>
        <p:txBody>
          <a:bodyPr vert="horz" wrap="square" lIns="0" tIns="13335" rIns="0" bIns="0" rtlCol="0">
            <a:spAutoFit/>
          </a:bodyPr>
          <a:lstStyle/>
          <a:p>
            <a:pPr marL="12700" marR="0" indent="0" algn="l" defTabSz="914400" rtl="0" eaLnBrk="1" fontAlgn="auto" latinLnBrk="0" hangingPunct="1">
              <a:lnSpc>
                <a:spcPct val="100000"/>
              </a:lnSpc>
              <a:spcBef>
                <a:spcPts val="105"/>
              </a:spcBef>
              <a:spcAft>
                <a:spcPts val="0"/>
              </a:spcAft>
              <a:buClr>
                <a:schemeClr val="dk1"/>
              </a:buClr>
              <a:buSzPts val="3500"/>
              <a:buFont typeface="Poppins" panose="00000500000000000000"/>
              <a:buNone/>
            </a:pPr>
            <a:r>
              <a:rPr kumimoji="0" sz="3500" b="0" i="0" u="none" strike="noStrike" kern="0" cap="none" spc="135" normalizeH="0" baseline="0" noProof="1">
                <a:solidFill>
                  <a:srgbClr val="1C365F"/>
                </a:solidFill>
                <a:latin typeface="Arial" panose="020B0604020202020204" pitchFamily="34" charset="0"/>
                <a:ea typeface="Poppins" panose="00000500000000000000"/>
                <a:cs typeface="Arial" panose="020B0604020202020204" pitchFamily="34" charset="0"/>
              </a:rPr>
              <a:t>Machine</a:t>
            </a:r>
            <a:r>
              <a:rPr kumimoji="0" sz="3500" b="0" i="0" u="none" strike="noStrike" kern="0" cap="none" spc="-250" normalizeH="0" baseline="0" noProof="1">
                <a:solidFill>
                  <a:srgbClr val="1C365F"/>
                </a:solidFill>
                <a:latin typeface="Arial" panose="020B0604020202020204" pitchFamily="34" charset="0"/>
                <a:ea typeface="Poppins" panose="00000500000000000000"/>
                <a:cs typeface="Arial" panose="020B0604020202020204" pitchFamily="34" charset="0"/>
              </a:rPr>
              <a:t> </a:t>
            </a:r>
            <a:r>
              <a:rPr kumimoji="0" sz="3500" b="0" i="0" u="none" strike="noStrike" kern="0" cap="none" spc="40" normalizeH="0" baseline="0" noProof="1">
                <a:solidFill>
                  <a:srgbClr val="1C365F"/>
                </a:solidFill>
                <a:latin typeface="Arial" panose="020B0604020202020204" pitchFamily="34" charset="0"/>
                <a:ea typeface="Poppins" panose="00000500000000000000"/>
                <a:cs typeface="Arial" panose="020B0604020202020204" pitchFamily="34" charset="0"/>
              </a:rPr>
              <a:t>Learning</a:t>
            </a:r>
          </a:p>
        </p:txBody>
      </p:sp>
      <p:sp>
        <p:nvSpPr>
          <p:cNvPr id="3" name="object 3"/>
          <p:cNvSpPr txBox="1"/>
          <p:nvPr/>
        </p:nvSpPr>
        <p:spPr>
          <a:xfrm>
            <a:off x="675481" y="1185566"/>
            <a:ext cx="2332038" cy="731611"/>
          </a:xfrm>
          <a:prstGeom prst="rect">
            <a:avLst/>
          </a:prstGeom>
          <a:solidFill>
            <a:srgbClr val="99D4EF">
              <a:alpha val="36898"/>
            </a:srgbClr>
          </a:solidFill>
        </p:spPr>
        <p:txBody>
          <a:bodyPr vert="horz" wrap="square" lIns="0" tIns="635" rIns="0" bIns="0" rtlCol="0">
            <a:spAutoFit/>
          </a:bodyPr>
          <a:lstStyle/>
          <a:p>
            <a:pPr marL="90170" fontAlgn="auto">
              <a:spcBef>
                <a:spcPts val="5"/>
              </a:spcBef>
            </a:pPr>
            <a:endParaRPr lang="en-US" sz="1550" kern="1200" spc="60" noProof="1">
              <a:solidFill>
                <a:srgbClr val="1C365F"/>
              </a:solidFill>
              <a:latin typeface="Arial" panose="020B0604020202020204" pitchFamily="34" charset="0"/>
              <a:ea typeface="+mn-ea"/>
              <a:cs typeface="Arial" panose="020B0604020202020204" pitchFamily="34" charset="0"/>
            </a:endParaRPr>
          </a:p>
          <a:p>
            <a:pPr marL="90170" fontAlgn="auto">
              <a:spcBef>
                <a:spcPts val="5"/>
              </a:spcBef>
            </a:pPr>
            <a:r>
              <a:rPr sz="1600" kern="1200" spc="60" noProof="1">
                <a:solidFill>
                  <a:srgbClr val="1C365F"/>
                </a:solidFill>
                <a:latin typeface="Arial" panose="020B0604020202020204" pitchFamily="34" charset="0"/>
                <a:ea typeface="+mn-ea"/>
                <a:cs typeface="Arial" panose="020B0604020202020204" pitchFamily="34" charset="0"/>
              </a:rPr>
              <a:t>04.Lead Generation</a:t>
            </a:r>
            <a:endParaRPr lang="en-US" sz="1600" kern="1200" spc="60" noProof="1">
              <a:solidFill>
                <a:srgbClr val="1C365F"/>
              </a:solidFill>
              <a:latin typeface="Arial" panose="020B0604020202020204" pitchFamily="34" charset="0"/>
              <a:ea typeface="+mn-ea"/>
              <a:cs typeface="Arial" panose="020B0604020202020204" pitchFamily="34" charset="0"/>
            </a:endParaRPr>
          </a:p>
          <a:p>
            <a:pPr marL="90170" fontAlgn="auto">
              <a:spcBef>
                <a:spcPts val="5"/>
              </a:spcBef>
            </a:pPr>
            <a:endParaRPr sz="1600" kern="1200" spc="60" noProof="1">
              <a:solidFill>
                <a:srgbClr val="1C365F"/>
              </a:solidFill>
              <a:latin typeface="Arial" panose="020B0604020202020204" pitchFamily="34" charset="0"/>
              <a:ea typeface="+mn-ea"/>
              <a:cs typeface="Arial" panose="020B0604020202020204" pitchFamily="34" charset="0"/>
            </a:endParaRPr>
          </a:p>
        </p:txBody>
      </p:sp>
      <p:sp>
        <p:nvSpPr>
          <p:cNvPr id="4" name="object 4"/>
          <p:cNvSpPr txBox="1"/>
          <p:nvPr/>
        </p:nvSpPr>
        <p:spPr>
          <a:xfrm>
            <a:off x="473075" y="2200275"/>
            <a:ext cx="2736850" cy="1306513"/>
          </a:xfrm>
          <a:prstGeom prst="rect">
            <a:avLst/>
          </a:prstGeom>
        </p:spPr>
        <p:txBody>
          <a:bodyPr vert="horz" wrap="square" lIns="0" tIns="12700" rIns="0" bIns="0" rtlCol="0">
            <a:spAutoFit/>
          </a:bodyPr>
          <a:lstStyle/>
          <a:p>
            <a:pPr marL="298450" marR="5080" indent="-285750" algn="just" fontAlgn="auto">
              <a:spcBef>
                <a:spcPts val="100"/>
              </a:spcBef>
              <a:buClr>
                <a:srgbClr val="000000"/>
              </a:buClr>
              <a:buFont typeface="Arial MT"/>
              <a:buChar char="•"/>
              <a:tabLst>
                <a:tab pos="297815" algn="l"/>
                <a:tab pos="298450" algn="l"/>
              </a:tabLst>
            </a:pPr>
            <a:r>
              <a:rPr sz="1200" spc="40" noProof="1">
                <a:solidFill>
                  <a:srgbClr val="1C365F"/>
                </a:solidFill>
                <a:latin typeface="Arial" panose="020B0604020202020204" pitchFamily="34" charset="0"/>
                <a:ea typeface="Arial" panose="020B0604020202020204"/>
                <a:cs typeface="Arial" panose="020B0604020202020204" pitchFamily="34" charset="0"/>
              </a:rPr>
              <a:t>Chatbots </a:t>
            </a:r>
            <a:r>
              <a:rPr sz="1200" spc="90" noProof="1">
                <a:solidFill>
                  <a:srgbClr val="1C365F"/>
                </a:solidFill>
                <a:latin typeface="Arial" panose="020B0604020202020204" pitchFamily="34" charset="0"/>
                <a:ea typeface="Arial" panose="020B0604020202020204"/>
                <a:cs typeface="Arial" panose="020B0604020202020204" pitchFamily="34" charset="0"/>
              </a:rPr>
              <a:t>can </a:t>
            </a:r>
            <a:r>
              <a:rPr sz="1200" spc="25" noProof="1">
                <a:solidFill>
                  <a:srgbClr val="1C365F"/>
                </a:solidFill>
                <a:latin typeface="Arial" panose="020B0604020202020204" pitchFamily="34" charset="0"/>
                <a:ea typeface="Arial" panose="020B0604020202020204"/>
                <a:cs typeface="Arial" panose="020B0604020202020204" pitchFamily="34" charset="0"/>
              </a:rPr>
              <a:t>interact </a:t>
            </a:r>
            <a:r>
              <a:rPr sz="1200" noProof="1">
                <a:solidFill>
                  <a:srgbClr val="1C365F"/>
                </a:solidFill>
                <a:latin typeface="Arial" panose="020B0604020202020204" pitchFamily="34" charset="0"/>
                <a:ea typeface="Arial" panose="020B0604020202020204"/>
                <a:cs typeface="Arial" panose="020B0604020202020204" pitchFamily="34" charset="0"/>
              </a:rPr>
              <a:t>with </a:t>
            </a:r>
            <a:r>
              <a:rPr sz="1200" spc="5" noProof="1">
                <a:solidFill>
                  <a:srgbClr val="1C365F"/>
                </a:solidFill>
                <a:latin typeface="Arial" panose="020B0604020202020204" pitchFamily="34" charset="0"/>
                <a:ea typeface="Arial" panose="020B0604020202020204"/>
                <a:cs typeface="Arial" panose="020B0604020202020204" pitchFamily="34" charset="0"/>
              </a:rPr>
              <a:t> </a:t>
            </a:r>
            <a:r>
              <a:rPr sz="1200" spc="25" noProof="1">
                <a:solidFill>
                  <a:srgbClr val="1C365F"/>
                </a:solidFill>
                <a:latin typeface="Arial" panose="020B0604020202020204" pitchFamily="34" charset="0"/>
                <a:ea typeface="Arial" panose="020B0604020202020204"/>
                <a:cs typeface="Arial" panose="020B0604020202020204" pitchFamily="34" charset="0"/>
              </a:rPr>
              <a:t>website</a:t>
            </a:r>
            <a:r>
              <a:rPr sz="1200" spc="-70" noProof="1">
                <a:solidFill>
                  <a:srgbClr val="1C365F"/>
                </a:solidFill>
                <a:latin typeface="Arial" panose="020B0604020202020204" pitchFamily="34" charset="0"/>
                <a:ea typeface="Arial" panose="020B0604020202020204"/>
                <a:cs typeface="Arial" panose="020B0604020202020204" pitchFamily="34" charset="0"/>
              </a:rPr>
              <a:t> </a:t>
            </a:r>
            <a:r>
              <a:rPr sz="1200" spc="-10" noProof="1">
                <a:solidFill>
                  <a:srgbClr val="1C365F"/>
                </a:solidFill>
                <a:latin typeface="Arial" panose="020B0604020202020204" pitchFamily="34" charset="0"/>
                <a:ea typeface="Arial" panose="020B0604020202020204"/>
                <a:cs typeface="Arial" panose="020B0604020202020204" pitchFamily="34" charset="0"/>
              </a:rPr>
              <a:t>visitors</a:t>
            </a:r>
            <a:r>
              <a:rPr sz="1200" spc="-75" noProof="1">
                <a:solidFill>
                  <a:srgbClr val="1C365F"/>
                </a:solidFill>
                <a:latin typeface="Arial" panose="020B0604020202020204" pitchFamily="34" charset="0"/>
                <a:ea typeface="Arial" panose="020B0604020202020204"/>
                <a:cs typeface="Arial" panose="020B0604020202020204" pitchFamily="34" charset="0"/>
              </a:rPr>
              <a:t> </a:t>
            </a:r>
            <a:r>
              <a:rPr sz="1200" spc="70" noProof="1">
                <a:solidFill>
                  <a:srgbClr val="1C365F"/>
                </a:solidFill>
                <a:latin typeface="Arial" panose="020B0604020202020204" pitchFamily="34" charset="0"/>
                <a:ea typeface="Arial" panose="020B0604020202020204"/>
                <a:cs typeface="Arial" panose="020B0604020202020204" pitchFamily="34" charset="0"/>
              </a:rPr>
              <a:t>and</a:t>
            </a:r>
            <a:r>
              <a:rPr sz="1200" spc="-70" noProof="1">
                <a:solidFill>
                  <a:srgbClr val="1C365F"/>
                </a:solidFill>
                <a:latin typeface="Arial" panose="020B0604020202020204" pitchFamily="34" charset="0"/>
                <a:ea typeface="Arial" panose="020B0604020202020204"/>
                <a:cs typeface="Arial" panose="020B0604020202020204" pitchFamily="34" charset="0"/>
              </a:rPr>
              <a:t> </a:t>
            </a:r>
            <a:r>
              <a:rPr sz="1200" spc="30" noProof="1">
                <a:solidFill>
                  <a:srgbClr val="1C365F"/>
                </a:solidFill>
                <a:latin typeface="Arial" panose="020B0604020202020204" pitchFamily="34" charset="0"/>
                <a:ea typeface="Arial" panose="020B0604020202020204"/>
                <a:cs typeface="Arial" panose="020B0604020202020204" pitchFamily="34" charset="0"/>
              </a:rPr>
              <a:t>guide</a:t>
            </a:r>
            <a:r>
              <a:rPr sz="1200" spc="-70" noProof="1">
                <a:solidFill>
                  <a:srgbClr val="1C365F"/>
                </a:solidFill>
                <a:latin typeface="Arial" panose="020B0604020202020204" pitchFamily="34" charset="0"/>
                <a:ea typeface="Arial" panose="020B0604020202020204"/>
                <a:cs typeface="Arial" panose="020B0604020202020204" pitchFamily="34" charset="0"/>
              </a:rPr>
              <a:t> </a:t>
            </a:r>
            <a:r>
              <a:rPr sz="1200" spc="45" noProof="1">
                <a:solidFill>
                  <a:srgbClr val="1C365F"/>
                </a:solidFill>
                <a:latin typeface="Arial" panose="020B0604020202020204" pitchFamily="34" charset="0"/>
                <a:ea typeface="Arial" panose="020B0604020202020204"/>
                <a:cs typeface="Arial" panose="020B0604020202020204" pitchFamily="34" charset="0"/>
              </a:rPr>
              <a:t>them </a:t>
            </a:r>
            <a:r>
              <a:rPr sz="1200" spc="-365" noProof="1">
                <a:solidFill>
                  <a:srgbClr val="1C365F"/>
                </a:solidFill>
                <a:latin typeface="Arial" panose="020B0604020202020204" pitchFamily="34" charset="0"/>
                <a:ea typeface="Arial" panose="020B0604020202020204"/>
                <a:cs typeface="Arial" panose="020B0604020202020204" pitchFamily="34" charset="0"/>
              </a:rPr>
              <a:t> </a:t>
            </a:r>
            <a:r>
              <a:rPr sz="1200" spc="35" noProof="1">
                <a:solidFill>
                  <a:srgbClr val="1C365F"/>
                </a:solidFill>
                <a:latin typeface="Arial" panose="020B0604020202020204" pitchFamily="34" charset="0"/>
                <a:ea typeface="Arial" panose="020B0604020202020204"/>
                <a:cs typeface="Arial" panose="020B0604020202020204" pitchFamily="34" charset="0"/>
              </a:rPr>
              <a:t>toward </a:t>
            </a:r>
            <a:r>
              <a:rPr sz="1200" spc="20" noProof="1">
                <a:solidFill>
                  <a:srgbClr val="1C365F"/>
                </a:solidFill>
                <a:latin typeface="Arial" panose="020B0604020202020204" pitchFamily="34" charset="0"/>
                <a:ea typeface="Arial" panose="020B0604020202020204"/>
                <a:cs typeface="Arial" panose="020B0604020202020204" pitchFamily="34" charset="0"/>
              </a:rPr>
              <a:t>suitable </a:t>
            </a:r>
            <a:r>
              <a:rPr sz="1200" spc="30" noProof="1">
                <a:solidFill>
                  <a:srgbClr val="1C365F"/>
                </a:solidFill>
                <a:latin typeface="Arial" panose="020B0604020202020204" pitchFamily="34" charset="0"/>
                <a:ea typeface="Arial" panose="020B0604020202020204"/>
                <a:cs typeface="Arial" panose="020B0604020202020204" pitchFamily="34" charset="0"/>
              </a:rPr>
              <a:t>services </a:t>
            </a:r>
            <a:r>
              <a:rPr sz="1200" spc="-10" noProof="1">
                <a:solidFill>
                  <a:srgbClr val="1C365F"/>
                </a:solidFill>
                <a:latin typeface="Arial" panose="020B0604020202020204" pitchFamily="34" charset="0"/>
                <a:ea typeface="Arial" panose="020B0604020202020204"/>
                <a:cs typeface="Arial" panose="020B0604020202020204" pitchFamily="34" charset="0"/>
              </a:rPr>
              <a:t>or </a:t>
            </a:r>
            <a:r>
              <a:rPr sz="1200" spc="-5" noProof="1">
                <a:solidFill>
                  <a:srgbClr val="1C365F"/>
                </a:solidFill>
                <a:latin typeface="Arial" panose="020B0604020202020204" pitchFamily="34" charset="0"/>
                <a:ea typeface="Arial" panose="020B0604020202020204"/>
                <a:cs typeface="Arial" panose="020B0604020202020204" pitchFamily="34" charset="0"/>
              </a:rPr>
              <a:t> </a:t>
            </a:r>
            <a:r>
              <a:rPr sz="1200" spc="10" noProof="1">
                <a:solidFill>
                  <a:srgbClr val="1C365F"/>
                </a:solidFill>
                <a:latin typeface="Arial" panose="020B0604020202020204" pitchFamily="34" charset="0"/>
                <a:ea typeface="Arial" panose="020B0604020202020204"/>
                <a:cs typeface="Arial" panose="020B0604020202020204" pitchFamily="34" charset="0"/>
              </a:rPr>
              <a:t>products.</a:t>
            </a:r>
            <a:endParaRPr sz="1200" noProof="1">
              <a:latin typeface="Arial" panose="020B0604020202020204" pitchFamily="34" charset="0"/>
              <a:cs typeface="Arial" panose="020B0604020202020204" pitchFamily="34" charset="0"/>
            </a:endParaRPr>
          </a:p>
          <a:p>
            <a:pPr marL="298450" marR="18415" indent="-285750" algn="just" fontAlgn="auto">
              <a:buClr>
                <a:srgbClr val="000000"/>
              </a:buClr>
              <a:buFont typeface="Arial MT"/>
              <a:buChar char="•"/>
              <a:tabLst>
                <a:tab pos="297815" algn="l"/>
                <a:tab pos="298450" algn="l"/>
              </a:tabLst>
            </a:pPr>
            <a:r>
              <a:rPr sz="1200" spc="10" noProof="1">
                <a:solidFill>
                  <a:srgbClr val="1C365F"/>
                </a:solidFill>
                <a:latin typeface="Arial" panose="020B0604020202020204" pitchFamily="34" charset="0"/>
                <a:ea typeface="Arial" panose="020B0604020202020204"/>
                <a:cs typeface="Arial" panose="020B0604020202020204" pitchFamily="34" charset="0"/>
              </a:rPr>
              <a:t>Effective</a:t>
            </a:r>
            <a:r>
              <a:rPr sz="1200" spc="-60" noProof="1">
                <a:solidFill>
                  <a:srgbClr val="1C365F"/>
                </a:solidFill>
                <a:latin typeface="Arial" panose="020B0604020202020204" pitchFamily="34" charset="0"/>
                <a:ea typeface="Arial" panose="020B0604020202020204"/>
                <a:cs typeface="Arial" panose="020B0604020202020204" pitchFamily="34" charset="0"/>
              </a:rPr>
              <a:t> </a:t>
            </a:r>
            <a:r>
              <a:rPr sz="1200" spc="15" noProof="1">
                <a:solidFill>
                  <a:srgbClr val="1C365F"/>
                </a:solidFill>
                <a:latin typeface="Arial" panose="020B0604020202020204" pitchFamily="34" charset="0"/>
                <a:ea typeface="Arial" panose="020B0604020202020204"/>
                <a:cs typeface="Arial" panose="020B0604020202020204" pitchFamily="34" charset="0"/>
              </a:rPr>
              <a:t>interaction</a:t>
            </a:r>
            <a:r>
              <a:rPr sz="1200" spc="-60" noProof="1">
                <a:solidFill>
                  <a:srgbClr val="1C365F"/>
                </a:solidFill>
                <a:latin typeface="Arial" panose="020B0604020202020204" pitchFamily="34" charset="0"/>
                <a:ea typeface="Arial" panose="020B0604020202020204"/>
                <a:cs typeface="Arial" panose="020B0604020202020204" pitchFamily="34" charset="0"/>
              </a:rPr>
              <a:t> </a:t>
            </a:r>
            <a:r>
              <a:rPr sz="1200" spc="90" noProof="1">
                <a:solidFill>
                  <a:srgbClr val="1C365F"/>
                </a:solidFill>
                <a:latin typeface="Arial" panose="020B0604020202020204" pitchFamily="34" charset="0"/>
                <a:ea typeface="Arial" panose="020B0604020202020204"/>
                <a:cs typeface="Arial" panose="020B0604020202020204" pitchFamily="34" charset="0"/>
              </a:rPr>
              <a:t>can</a:t>
            </a:r>
            <a:r>
              <a:rPr sz="1200" spc="-55" noProof="1">
                <a:solidFill>
                  <a:srgbClr val="1C365F"/>
                </a:solidFill>
                <a:latin typeface="Arial" panose="020B0604020202020204" pitchFamily="34" charset="0"/>
                <a:ea typeface="Arial" panose="020B0604020202020204"/>
                <a:cs typeface="Arial" panose="020B0604020202020204" pitchFamily="34" charset="0"/>
              </a:rPr>
              <a:t> </a:t>
            </a:r>
            <a:r>
              <a:rPr sz="1200" spc="50" noProof="1">
                <a:solidFill>
                  <a:srgbClr val="1C365F"/>
                </a:solidFill>
                <a:latin typeface="Arial" panose="020B0604020202020204" pitchFamily="34" charset="0"/>
                <a:ea typeface="Arial" panose="020B0604020202020204"/>
                <a:cs typeface="Arial" panose="020B0604020202020204" pitchFamily="34" charset="0"/>
              </a:rPr>
              <a:t>lead</a:t>
            </a:r>
            <a:r>
              <a:rPr sz="1200" spc="-65" noProof="1">
                <a:solidFill>
                  <a:srgbClr val="1C365F"/>
                </a:solidFill>
                <a:latin typeface="Arial" panose="020B0604020202020204" pitchFamily="34" charset="0"/>
                <a:ea typeface="Arial" panose="020B0604020202020204"/>
                <a:cs typeface="Arial" panose="020B0604020202020204" pitchFamily="34" charset="0"/>
              </a:rPr>
              <a:t> </a:t>
            </a:r>
            <a:r>
              <a:rPr sz="1200" spc="5" noProof="1">
                <a:solidFill>
                  <a:srgbClr val="1C365F"/>
                </a:solidFill>
                <a:latin typeface="Arial" panose="020B0604020202020204" pitchFamily="34" charset="0"/>
                <a:ea typeface="Arial" panose="020B0604020202020204"/>
                <a:cs typeface="Arial" panose="020B0604020202020204" pitchFamily="34" charset="0"/>
              </a:rPr>
              <a:t>to </a:t>
            </a:r>
            <a:r>
              <a:rPr sz="1200" spc="-365" noProof="1">
                <a:solidFill>
                  <a:srgbClr val="1C365F"/>
                </a:solidFill>
                <a:latin typeface="Arial" panose="020B0604020202020204" pitchFamily="34" charset="0"/>
                <a:ea typeface="Arial" panose="020B0604020202020204"/>
                <a:cs typeface="Arial" panose="020B0604020202020204" pitchFamily="34" charset="0"/>
              </a:rPr>
              <a:t> </a:t>
            </a:r>
            <a:r>
              <a:rPr sz="1200" spc="10" noProof="1">
                <a:solidFill>
                  <a:srgbClr val="1C365F"/>
                </a:solidFill>
                <a:latin typeface="Arial" panose="020B0604020202020204" pitchFamily="34" charset="0"/>
                <a:ea typeface="Arial" panose="020B0604020202020204"/>
                <a:cs typeface="Arial" panose="020B0604020202020204" pitchFamily="34" charset="0"/>
              </a:rPr>
              <a:t>higher </a:t>
            </a:r>
            <a:r>
              <a:rPr sz="1200" spc="25" noProof="1">
                <a:solidFill>
                  <a:srgbClr val="1C365F"/>
                </a:solidFill>
                <a:latin typeface="Arial" panose="020B0604020202020204" pitchFamily="34" charset="0"/>
                <a:ea typeface="Arial" panose="020B0604020202020204"/>
                <a:cs typeface="Arial" panose="020B0604020202020204" pitchFamily="34" charset="0"/>
              </a:rPr>
              <a:t>conversion </a:t>
            </a:r>
            <a:r>
              <a:rPr sz="1200" spc="30" noProof="1">
                <a:solidFill>
                  <a:srgbClr val="1C365F"/>
                </a:solidFill>
                <a:latin typeface="Arial" panose="020B0604020202020204" pitchFamily="34" charset="0"/>
                <a:ea typeface="Arial" panose="020B0604020202020204"/>
                <a:cs typeface="Arial" panose="020B0604020202020204" pitchFamily="34" charset="0"/>
              </a:rPr>
              <a:t>rates </a:t>
            </a:r>
            <a:r>
              <a:rPr sz="1200" spc="10" noProof="1">
                <a:solidFill>
                  <a:srgbClr val="1C365F"/>
                </a:solidFill>
                <a:latin typeface="Arial" panose="020B0604020202020204" pitchFamily="34" charset="0"/>
                <a:ea typeface="Arial" panose="020B0604020202020204"/>
                <a:cs typeface="Arial" panose="020B0604020202020204" pitchFamily="34" charset="0"/>
              </a:rPr>
              <a:t>from </a:t>
            </a:r>
            <a:r>
              <a:rPr sz="1200" spc="15" noProof="1">
                <a:solidFill>
                  <a:srgbClr val="1C365F"/>
                </a:solidFill>
                <a:latin typeface="Arial" panose="020B0604020202020204" pitchFamily="34" charset="0"/>
                <a:ea typeface="Arial" panose="020B0604020202020204"/>
                <a:cs typeface="Arial" panose="020B0604020202020204" pitchFamily="34" charset="0"/>
              </a:rPr>
              <a:t> </a:t>
            </a:r>
            <a:r>
              <a:rPr sz="1200" spc="-10" noProof="1">
                <a:solidFill>
                  <a:srgbClr val="1C365F"/>
                </a:solidFill>
                <a:latin typeface="Arial" panose="020B0604020202020204" pitchFamily="34" charset="0"/>
                <a:ea typeface="Arial" panose="020B0604020202020204"/>
                <a:cs typeface="Arial" panose="020B0604020202020204" pitchFamily="34" charset="0"/>
              </a:rPr>
              <a:t>visitors</a:t>
            </a:r>
            <a:r>
              <a:rPr sz="1200" spc="-70" noProof="1">
                <a:solidFill>
                  <a:srgbClr val="1C365F"/>
                </a:solidFill>
                <a:latin typeface="Arial" panose="020B0604020202020204" pitchFamily="34" charset="0"/>
                <a:ea typeface="Arial" panose="020B0604020202020204"/>
                <a:cs typeface="Arial" panose="020B0604020202020204" pitchFamily="34" charset="0"/>
              </a:rPr>
              <a:t> </a:t>
            </a:r>
            <a:r>
              <a:rPr sz="1200" spc="5" noProof="1">
                <a:solidFill>
                  <a:srgbClr val="1C365F"/>
                </a:solidFill>
                <a:latin typeface="Arial" panose="020B0604020202020204" pitchFamily="34" charset="0"/>
                <a:ea typeface="Arial" panose="020B0604020202020204"/>
                <a:cs typeface="Arial" panose="020B0604020202020204" pitchFamily="34" charset="0"/>
              </a:rPr>
              <a:t>to</a:t>
            </a:r>
            <a:r>
              <a:rPr sz="1200" spc="-60" noProof="1">
                <a:solidFill>
                  <a:srgbClr val="1C365F"/>
                </a:solidFill>
                <a:latin typeface="Arial" panose="020B0604020202020204" pitchFamily="34" charset="0"/>
                <a:ea typeface="Arial" panose="020B0604020202020204"/>
                <a:cs typeface="Arial" panose="020B0604020202020204" pitchFamily="34" charset="0"/>
              </a:rPr>
              <a:t> </a:t>
            </a:r>
            <a:r>
              <a:rPr sz="1200" spc="15" noProof="1">
                <a:solidFill>
                  <a:srgbClr val="1C365F"/>
                </a:solidFill>
                <a:latin typeface="Arial" panose="020B0604020202020204" pitchFamily="34" charset="0"/>
                <a:ea typeface="Arial" panose="020B0604020202020204"/>
                <a:cs typeface="Arial" panose="020B0604020202020204" pitchFamily="34" charset="0"/>
              </a:rPr>
              <a:t>customers.</a:t>
            </a:r>
            <a:endParaRPr sz="1200" noProof="1">
              <a:latin typeface="Arial" panose="020B0604020202020204" pitchFamily="34" charset="0"/>
              <a:cs typeface="Arial" panose="020B0604020202020204" pitchFamily="34" charset="0"/>
            </a:endParaRPr>
          </a:p>
        </p:txBody>
      </p:sp>
      <p:sp>
        <p:nvSpPr>
          <p:cNvPr id="5" name="object 5"/>
          <p:cNvSpPr txBox="1"/>
          <p:nvPr/>
        </p:nvSpPr>
        <p:spPr>
          <a:xfrm>
            <a:off x="3481388" y="1185566"/>
            <a:ext cx="2330450" cy="716863"/>
          </a:xfrm>
          <a:prstGeom prst="rect">
            <a:avLst/>
          </a:prstGeom>
          <a:solidFill>
            <a:srgbClr val="99D4EF">
              <a:alpha val="36898"/>
            </a:srgbClr>
          </a:solidFill>
        </p:spPr>
        <p:txBody>
          <a:bodyPr vert="horz" wrap="square" lIns="0" tIns="1270" rIns="0" bIns="0" rtlCol="0">
            <a:spAutoFit/>
          </a:bodyPr>
          <a:lstStyle/>
          <a:p>
            <a:pPr fontAlgn="auto">
              <a:spcBef>
                <a:spcPts val="10"/>
              </a:spcBef>
            </a:pPr>
            <a:endParaRPr sz="1450" noProof="1">
              <a:latin typeface="Arial" panose="020B0604020202020204" pitchFamily="34" charset="0"/>
              <a:cs typeface="Arial" panose="020B0604020202020204" pitchFamily="34" charset="0"/>
            </a:endParaRPr>
          </a:p>
          <a:p>
            <a:pPr marL="90170" algn="ctr" fontAlgn="auto">
              <a:spcBef>
                <a:spcPts val="5"/>
              </a:spcBef>
            </a:pPr>
            <a:r>
              <a:rPr sz="1600" kern="1200" spc="60" noProof="1">
                <a:solidFill>
                  <a:srgbClr val="1C365F"/>
                </a:solidFill>
                <a:latin typeface="Arial" panose="020B0604020202020204" pitchFamily="34" charset="0"/>
                <a:ea typeface="+mn-ea"/>
                <a:cs typeface="Arial" panose="020B0604020202020204" pitchFamily="34" charset="0"/>
              </a:rPr>
              <a:t>05.Data Analysis</a:t>
            </a:r>
            <a:endParaRPr lang="en-US" sz="1600" kern="1200" spc="60" noProof="1">
              <a:solidFill>
                <a:srgbClr val="1C365F"/>
              </a:solidFill>
              <a:latin typeface="Arial" panose="020B0604020202020204" pitchFamily="34" charset="0"/>
              <a:ea typeface="+mn-ea"/>
              <a:cs typeface="Arial" panose="020B0604020202020204" pitchFamily="34" charset="0"/>
            </a:endParaRPr>
          </a:p>
          <a:p>
            <a:pPr marL="90170" algn="ctr" fontAlgn="auto">
              <a:spcBef>
                <a:spcPts val="5"/>
              </a:spcBef>
            </a:pPr>
            <a:endParaRPr sz="1600" kern="1200" spc="60" noProof="1">
              <a:solidFill>
                <a:srgbClr val="1C365F"/>
              </a:solidFill>
              <a:latin typeface="Arial" panose="020B0604020202020204" pitchFamily="34" charset="0"/>
              <a:ea typeface="+mn-ea"/>
              <a:cs typeface="Arial" panose="020B0604020202020204" pitchFamily="34" charset="0"/>
            </a:endParaRPr>
          </a:p>
        </p:txBody>
      </p:sp>
      <p:sp>
        <p:nvSpPr>
          <p:cNvPr id="6" name="object 6"/>
          <p:cNvSpPr txBox="1"/>
          <p:nvPr/>
        </p:nvSpPr>
        <p:spPr>
          <a:xfrm>
            <a:off x="3459957" y="2200275"/>
            <a:ext cx="2606306" cy="574675"/>
          </a:xfrm>
          <a:prstGeom prst="rect">
            <a:avLst/>
          </a:prstGeom>
        </p:spPr>
        <p:txBody>
          <a:bodyPr vert="horz" wrap="square" lIns="0" tIns="12700" rIns="0" bIns="0" rtlCol="0">
            <a:spAutoFit/>
          </a:bodyPr>
          <a:lstStyle/>
          <a:p>
            <a:pPr marL="298450" marR="5080" indent="-285750" algn="just" fontAlgn="auto">
              <a:spcBef>
                <a:spcPts val="100"/>
              </a:spcBef>
              <a:buClr>
                <a:srgbClr val="000000"/>
              </a:buClr>
              <a:buFont typeface="Arial MT"/>
              <a:buChar char="•"/>
              <a:tabLst>
                <a:tab pos="297815" algn="l"/>
                <a:tab pos="298450" algn="l"/>
              </a:tabLst>
            </a:pPr>
            <a:r>
              <a:rPr sz="1200" noProof="1">
                <a:solidFill>
                  <a:srgbClr val="1C365F"/>
                </a:solidFill>
                <a:latin typeface="Arial" panose="020B0604020202020204" pitchFamily="34" charset="0"/>
                <a:ea typeface="Arial" panose="020B0604020202020204"/>
                <a:cs typeface="Arial" panose="020B0604020202020204" pitchFamily="34" charset="0"/>
              </a:rPr>
              <a:t>Analyzing </a:t>
            </a:r>
            <a:r>
              <a:rPr sz="1200" spc="65" noProof="1">
                <a:solidFill>
                  <a:srgbClr val="1C365F"/>
                </a:solidFill>
                <a:latin typeface="Arial" panose="020B0604020202020204" pitchFamily="34" charset="0"/>
                <a:ea typeface="Arial" panose="020B0604020202020204"/>
                <a:cs typeface="Arial" panose="020B0604020202020204" pitchFamily="34" charset="0"/>
              </a:rPr>
              <a:t>chat </a:t>
            </a:r>
            <a:r>
              <a:rPr sz="1200" spc="10" noProof="1">
                <a:solidFill>
                  <a:srgbClr val="1C365F"/>
                </a:solidFill>
                <a:latin typeface="Arial" panose="020B0604020202020204" pitchFamily="34" charset="0"/>
                <a:ea typeface="Arial" panose="020B0604020202020204"/>
                <a:cs typeface="Arial" panose="020B0604020202020204" pitchFamily="34" charset="0"/>
              </a:rPr>
              <a:t>logs </a:t>
            </a:r>
            <a:r>
              <a:rPr sz="1200" spc="20" noProof="1">
                <a:solidFill>
                  <a:srgbClr val="1C365F"/>
                </a:solidFill>
                <a:latin typeface="Arial" panose="020B0604020202020204" pitchFamily="34" charset="0"/>
                <a:ea typeface="Arial" panose="020B0604020202020204"/>
                <a:cs typeface="Arial" panose="020B0604020202020204" pitchFamily="34" charset="0"/>
              </a:rPr>
              <a:t>helps </a:t>
            </a:r>
            <a:r>
              <a:rPr sz="1200" spc="25" noProof="1">
                <a:solidFill>
                  <a:srgbClr val="1C365F"/>
                </a:solidFill>
                <a:latin typeface="Arial" panose="020B0604020202020204" pitchFamily="34" charset="0"/>
                <a:ea typeface="Arial" panose="020B0604020202020204"/>
                <a:cs typeface="Arial" panose="020B0604020202020204" pitchFamily="34" charset="0"/>
              </a:rPr>
              <a:t> </a:t>
            </a:r>
            <a:r>
              <a:rPr sz="1200" spc="30" noProof="1">
                <a:solidFill>
                  <a:srgbClr val="1C365F"/>
                </a:solidFill>
                <a:latin typeface="Arial" panose="020B0604020202020204" pitchFamily="34" charset="0"/>
                <a:ea typeface="Arial" panose="020B0604020202020204"/>
                <a:cs typeface="Arial" panose="020B0604020202020204" pitchFamily="34" charset="0"/>
              </a:rPr>
              <a:t>understand</a:t>
            </a:r>
            <a:r>
              <a:rPr sz="1200" spc="-70" noProof="1">
                <a:solidFill>
                  <a:srgbClr val="1C365F"/>
                </a:solidFill>
                <a:latin typeface="Arial" panose="020B0604020202020204" pitchFamily="34" charset="0"/>
                <a:ea typeface="Arial" panose="020B0604020202020204"/>
                <a:cs typeface="Arial" panose="020B0604020202020204" pitchFamily="34" charset="0"/>
              </a:rPr>
              <a:t> </a:t>
            </a:r>
            <a:r>
              <a:rPr sz="1200" spc="35" noProof="1">
                <a:solidFill>
                  <a:srgbClr val="1C365F"/>
                </a:solidFill>
                <a:latin typeface="Arial" panose="020B0604020202020204" pitchFamily="34" charset="0"/>
                <a:ea typeface="Arial" panose="020B0604020202020204"/>
                <a:cs typeface="Arial" panose="020B0604020202020204" pitchFamily="34" charset="0"/>
              </a:rPr>
              <a:t>customer</a:t>
            </a:r>
            <a:r>
              <a:rPr sz="1200" spc="-60" noProof="1">
                <a:solidFill>
                  <a:srgbClr val="1C365F"/>
                </a:solidFill>
                <a:latin typeface="Arial" panose="020B0604020202020204" pitchFamily="34" charset="0"/>
                <a:ea typeface="Arial" panose="020B0604020202020204"/>
                <a:cs typeface="Arial" panose="020B0604020202020204" pitchFamily="34" charset="0"/>
              </a:rPr>
              <a:t> </a:t>
            </a:r>
            <a:r>
              <a:rPr sz="1200" spc="45" noProof="1">
                <a:solidFill>
                  <a:srgbClr val="1C365F"/>
                </a:solidFill>
                <a:latin typeface="Arial" panose="020B0604020202020204" pitchFamily="34" charset="0"/>
                <a:ea typeface="Arial" panose="020B0604020202020204"/>
                <a:cs typeface="Arial" panose="020B0604020202020204" pitchFamily="34" charset="0"/>
              </a:rPr>
              <a:t>needs</a:t>
            </a:r>
            <a:r>
              <a:rPr sz="1200" spc="-65" noProof="1">
                <a:solidFill>
                  <a:srgbClr val="1C365F"/>
                </a:solidFill>
                <a:latin typeface="Arial" panose="020B0604020202020204" pitchFamily="34" charset="0"/>
                <a:ea typeface="Arial" panose="020B0604020202020204"/>
                <a:cs typeface="Arial" panose="020B0604020202020204" pitchFamily="34" charset="0"/>
              </a:rPr>
              <a:t> </a:t>
            </a:r>
            <a:r>
              <a:rPr sz="1200" spc="70" noProof="1">
                <a:solidFill>
                  <a:srgbClr val="1C365F"/>
                </a:solidFill>
                <a:latin typeface="Arial" panose="020B0604020202020204" pitchFamily="34" charset="0"/>
                <a:ea typeface="Arial" panose="020B0604020202020204"/>
                <a:cs typeface="Arial" panose="020B0604020202020204" pitchFamily="34" charset="0"/>
              </a:rPr>
              <a:t>and </a:t>
            </a:r>
            <a:r>
              <a:rPr sz="1200" spc="-365" noProof="1">
                <a:solidFill>
                  <a:srgbClr val="1C365F"/>
                </a:solidFill>
                <a:latin typeface="Arial" panose="020B0604020202020204" pitchFamily="34" charset="0"/>
                <a:ea typeface="Arial" panose="020B0604020202020204"/>
                <a:cs typeface="Arial" panose="020B0604020202020204" pitchFamily="34" charset="0"/>
              </a:rPr>
              <a:t> </a:t>
            </a:r>
            <a:r>
              <a:rPr sz="1200" spc="30" noProof="1">
                <a:solidFill>
                  <a:srgbClr val="1C365F"/>
                </a:solidFill>
                <a:latin typeface="Arial" panose="020B0604020202020204" pitchFamily="34" charset="0"/>
                <a:ea typeface="Arial" panose="020B0604020202020204"/>
                <a:cs typeface="Arial" panose="020B0604020202020204" pitchFamily="34" charset="0"/>
              </a:rPr>
              <a:t>improve</a:t>
            </a:r>
            <a:r>
              <a:rPr sz="1200" spc="-65" noProof="1">
                <a:solidFill>
                  <a:srgbClr val="1C365F"/>
                </a:solidFill>
                <a:latin typeface="Arial" panose="020B0604020202020204" pitchFamily="34" charset="0"/>
                <a:ea typeface="Arial" panose="020B0604020202020204"/>
                <a:cs typeface="Arial" panose="020B0604020202020204" pitchFamily="34" charset="0"/>
              </a:rPr>
              <a:t> </a:t>
            </a:r>
            <a:r>
              <a:rPr sz="1200" spc="-5" noProof="1">
                <a:solidFill>
                  <a:srgbClr val="1C365F"/>
                </a:solidFill>
                <a:latin typeface="Arial" panose="020B0604020202020204" pitchFamily="34" charset="0"/>
                <a:ea typeface="Arial" panose="020B0604020202020204"/>
                <a:cs typeface="Arial" panose="020B0604020202020204" pitchFamily="34" charset="0"/>
              </a:rPr>
              <a:t>their</a:t>
            </a:r>
            <a:r>
              <a:rPr sz="1200" spc="-65" noProof="1">
                <a:solidFill>
                  <a:srgbClr val="1C365F"/>
                </a:solidFill>
                <a:latin typeface="Arial" panose="020B0604020202020204" pitchFamily="34" charset="0"/>
                <a:ea typeface="Arial" panose="020B0604020202020204"/>
                <a:cs typeface="Arial" panose="020B0604020202020204" pitchFamily="34" charset="0"/>
              </a:rPr>
              <a:t> </a:t>
            </a:r>
            <a:r>
              <a:rPr sz="1200" spc="20" noProof="1">
                <a:solidFill>
                  <a:srgbClr val="1C365F"/>
                </a:solidFill>
                <a:latin typeface="Arial" panose="020B0604020202020204" pitchFamily="34" charset="0"/>
                <a:ea typeface="Arial" panose="020B0604020202020204"/>
                <a:cs typeface="Arial" panose="020B0604020202020204" pitchFamily="34" charset="0"/>
              </a:rPr>
              <a:t>experience</a:t>
            </a:r>
            <a:endParaRPr sz="1200" noProof="1">
              <a:latin typeface="Arial" panose="020B0604020202020204" pitchFamily="34" charset="0"/>
              <a:cs typeface="Arial" panose="020B0604020202020204" pitchFamily="34" charset="0"/>
            </a:endParaRPr>
          </a:p>
        </p:txBody>
      </p:sp>
      <p:sp>
        <p:nvSpPr>
          <p:cNvPr id="7" name="object 7"/>
          <p:cNvSpPr txBox="1"/>
          <p:nvPr/>
        </p:nvSpPr>
        <p:spPr>
          <a:xfrm>
            <a:off x="6285707" y="1185565"/>
            <a:ext cx="2669091" cy="627736"/>
          </a:xfrm>
          <a:prstGeom prst="rect">
            <a:avLst/>
          </a:prstGeom>
          <a:solidFill>
            <a:srgbClr val="99D4EF">
              <a:alpha val="36898"/>
            </a:srgbClr>
          </a:solidFill>
        </p:spPr>
        <p:txBody>
          <a:bodyPr vert="horz" wrap="square" lIns="0" tIns="133985" rIns="0" bIns="0" rtlCol="0">
            <a:spAutoFit/>
          </a:bodyPr>
          <a:lstStyle/>
          <a:p>
            <a:pPr marL="90170" algn="ctr" fontAlgn="auto">
              <a:spcBef>
                <a:spcPts val="5"/>
              </a:spcBef>
            </a:pPr>
            <a:r>
              <a:rPr sz="1600" kern="1200" spc="60" noProof="1">
                <a:solidFill>
                  <a:srgbClr val="1C365F"/>
                </a:solidFill>
                <a:latin typeface="Arial" panose="020B0604020202020204" pitchFamily="34" charset="0"/>
                <a:ea typeface="+mn-ea"/>
                <a:cs typeface="Arial" panose="020B0604020202020204" pitchFamily="34" charset="0"/>
              </a:rPr>
              <a:t>06</a:t>
            </a:r>
            <a:r>
              <a:rPr lang="en-US" sz="1600" kern="1200" spc="60" noProof="1">
                <a:solidFill>
                  <a:srgbClr val="1C365F"/>
                </a:solidFill>
                <a:latin typeface="Arial" panose="020B0604020202020204" pitchFamily="34" charset="0"/>
                <a:ea typeface="+mn-ea"/>
                <a:cs typeface="Arial" panose="020B0604020202020204" pitchFamily="34" charset="0"/>
              </a:rPr>
              <a:t>.</a:t>
            </a:r>
            <a:r>
              <a:rPr sz="1600" kern="1200" spc="60" noProof="1">
                <a:solidFill>
                  <a:srgbClr val="1C365F"/>
                </a:solidFill>
                <a:latin typeface="Arial" panose="020B0604020202020204" pitchFamily="34" charset="0"/>
                <a:ea typeface="+mn-ea"/>
                <a:cs typeface="Arial" panose="020B0604020202020204" pitchFamily="34" charset="0"/>
              </a:rPr>
              <a:t>Interactive  Experience</a:t>
            </a:r>
            <a:endParaRPr lang="en-US" sz="1600" kern="1200" spc="60" noProof="1">
              <a:solidFill>
                <a:srgbClr val="1C365F"/>
              </a:solidFill>
              <a:latin typeface="Arial" panose="020B0604020202020204" pitchFamily="34" charset="0"/>
              <a:ea typeface="+mn-ea"/>
              <a:cs typeface="Arial" panose="020B0604020202020204" pitchFamily="34" charset="0"/>
            </a:endParaRPr>
          </a:p>
          <a:p>
            <a:pPr marL="90170" algn="ctr" fontAlgn="auto">
              <a:spcBef>
                <a:spcPts val="5"/>
              </a:spcBef>
            </a:pPr>
            <a:endParaRPr sz="1600" kern="1200" spc="60" noProof="1">
              <a:solidFill>
                <a:srgbClr val="1C365F"/>
              </a:solidFill>
              <a:latin typeface="Arial" panose="020B0604020202020204" pitchFamily="34" charset="0"/>
              <a:ea typeface="+mn-ea"/>
              <a:cs typeface="Arial" panose="020B0604020202020204" pitchFamily="34" charset="0"/>
            </a:endParaRPr>
          </a:p>
        </p:txBody>
      </p:sp>
      <p:sp>
        <p:nvSpPr>
          <p:cNvPr id="8" name="object 8"/>
          <p:cNvSpPr txBox="1"/>
          <p:nvPr/>
        </p:nvSpPr>
        <p:spPr>
          <a:xfrm>
            <a:off x="6650038" y="2205038"/>
            <a:ext cx="2425700" cy="751488"/>
          </a:xfrm>
          <a:prstGeom prst="rect">
            <a:avLst/>
          </a:prstGeom>
        </p:spPr>
        <p:txBody>
          <a:bodyPr vert="horz" wrap="square" lIns="0" tIns="12700" rIns="0" bIns="0" rtlCol="0">
            <a:spAutoFit/>
          </a:bodyPr>
          <a:lstStyle/>
          <a:p>
            <a:pPr marL="298450" marR="5080" indent="-285750" algn="just" fontAlgn="auto">
              <a:spcBef>
                <a:spcPts val="100"/>
              </a:spcBef>
              <a:buClr>
                <a:srgbClr val="000000"/>
              </a:buClr>
              <a:buFont typeface="Arial MT"/>
              <a:buChar char="•"/>
              <a:tabLst>
                <a:tab pos="297815" algn="l"/>
                <a:tab pos="298450" algn="l"/>
              </a:tabLst>
            </a:pPr>
            <a:r>
              <a:rPr sz="1200" spc="40" noProof="1">
                <a:solidFill>
                  <a:srgbClr val="1C365F"/>
                </a:solidFill>
                <a:latin typeface="Arial" panose="020B0604020202020204" pitchFamily="34" charset="0"/>
                <a:ea typeface="Arial" panose="020B0604020202020204"/>
                <a:cs typeface="Arial" panose="020B0604020202020204" pitchFamily="34" charset="0"/>
              </a:rPr>
              <a:t>Chatbots</a:t>
            </a:r>
            <a:r>
              <a:rPr sz="1200" spc="90" noProof="1">
                <a:solidFill>
                  <a:srgbClr val="1C365F"/>
                </a:solidFill>
                <a:latin typeface="Arial" panose="020B0604020202020204" pitchFamily="34" charset="0"/>
                <a:ea typeface="Arial" panose="020B0604020202020204"/>
                <a:cs typeface="Arial" panose="020B0604020202020204" pitchFamily="34" charset="0"/>
              </a:rPr>
              <a:t> </a:t>
            </a:r>
            <a:r>
              <a:rPr sz="1200" spc="80" noProof="1">
                <a:solidFill>
                  <a:srgbClr val="1C365F"/>
                </a:solidFill>
                <a:latin typeface="Arial" panose="020B0604020202020204" pitchFamily="34" charset="0"/>
                <a:ea typeface="Arial" panose="020B0604020202020204"/>
                <a:cs typeface="Arial" panose="020B0604020202020204" pitchFamily="34" charset="0"/>
              </a:rPr>
              <a:t>add</a:t>
            </a:r>
            <a:r>
              <a:rPr sz="1200" spc="90" noProof="1">
                <a:solidFill>
                  <a:srgbClr val="1C365F"/>
                </a:solidFill>
                <a:latin typeface="Arial" panose="020B0604020202020204" pitchFamily="34" charset="0"/>
                <a:ea typeface="Arial" panose="020B0604020202020204"/>
                <a:cs typeface="Arial" panose="020B0604020202020204" pitchFamily="34" charset="0"/>
              </a:rPr>
              <a:t> </a:t>
            </a:r>
            <a:r>
              <a:rPr sz="1200" spc="80" noProof="1">
                <a:solidFill>
                  <a:srgbClr val="1C365F"/>
                </a:solidFill>
                <a:latin typeface="Arial" panose="020B0604020202020204" pitchFamily="34" charset="0"/>
                <a:ea typeface="Arial" panose="020B0604020202020204"/>
                <a:cs typeface="Arial" panose="020B0604020202020204" pitchFamily="34" charset="0"/>
              </a:rPr>
              <a:t>an </a:t>
            </a:r>
            <a:r>
              <a:rPr sz="1200" spc="85" noProof="1">
                <a:solidFill>
                  <a:srgbClr val="1C365F"/>
                </a:solidFill>
                <a:latin typeface="Arial" panose="020B0604020202020204" pitchFamily="34" charset="0"/>
                <a:ea typeface="Arial" panose="020B0604020202020204"/>
                <a:cs typeface="Arial" panose="020B0604020202020204" pitchFamily="34" charset="0"/>
              </a:rPr>
              <a:t> </a:t>
            </a:r>
            <a:r>
              <a:rPr sz="1200" spc="25" noProof="1">
                <a:solidFill>
                  <a:srgbClr val="1C365F"/>
                </a:solidFill>
                <a:latin typeface="Arial" panose="020B0604020202020204" pitchFamily="34" charset="0"/>
                <a:ea typeface="Arial" panose="020B0604020202020204"/>
                <a:cs typeface="Arial" panose="020B0604020202020204" pitchFamily="34" charset="0"/>
              </a:rPr>
              <a:t>interactive </a:t>
            </a:r>
            <a:r>
              <a:rPr sz="1200" spc="70" noProof="1">
                <a:solidFill>
                  <a:srgbClr val="1C365F"/>
                </a:solidFill>
                <a:latin typeface="Arial" panose="020B0604020202020204" pitchFamily="34" charset="0"/>
                <a:ea typeface="Arial" panose="020B0604020202020204"/>
                <a:cs typeface="Arial" panose="020B0604020202020204" pitchFamily="34" charset="0"/>
              </a:rPr>
              <a:t>and </a:t>
            </a:r>
            <a:r>
              <a:rPr sz="1200" spc="25" noProof="1">
                <a:solidFill>
                  <a:srgbClr val="1C365F"/>
                </a:solidFill>
                <a:latin typeface="Arial" panose="020B0604020202020204" pitchFamily="34" charset="0"/>
                <a:ea typeface="Arial" panose="020B0604020202020204"/>
                <a:cs typeface="Arial" panose="020B0604020202020204" pitchFamily="34" charset="0"/>
              </a:rPr>
              <a:t>personal </a:t>
            </a:r>
            <a:r>
              <a:rPr sz="1200" spc="30" noProof="1">
                <a:solidFill>
                  <a:srgbClr val="1C365F"/>
                </a:solidFill>
                <a:latin typeface="Arial" panose="020B0604020202020204" pitchFamily="34" charset="0"/>
                <a:ea typeface="Arial" panose="020B0604020202020204"/>
                <a:cs typeface="Arial" panose="020B0604020202020204" pitchFamily="34" charset="0"/>
              </a:rPr>
              <a:t> </a:t>
            </a:r>
            <a:r>
              <a:rPr sz="1200" spc="40" noProof="1">
                <a:solidFill>
                  <a:srgbClr val="1C365F"/>
                </a:solidFill>
                <a:latin typeface="Arial" panose="020B0604020202020204" pitchFamily="34" charset="0"/>
                <a:ea typeface="Arial" panose="020B0604020202020204"/>
                <a:cs typeface="Arial" panose="020B0604020202020204" pitchFamily="34" charset="0"/>
              </a:rPr>
              <a:t>element </a:t>
            </a:r>
            <a:r>
              <a:rPr sz="1200" spc="5" noProof="1">
                <a:solidFill>
                  <a:srgbClr val="1C365F"/>
                </a:solidFill>
                <a:latin typeface="Arial" panose="020B0604020202020204" pitchFamily="34" charset="0"/>
                <a:ea typeface="Arial" panose="020B0604020202020204"/>
                <a:cs typeface="Arial" panose="020B0604020202020204" pitchFamily="34" charset="0"/>
              </a:rPr>
              <a:t>to </a:t>
            </a:r>
            <a:r>
              <a:rPr sz="1200" spc="25" noProof="1">
                <a:solidFill>
                  <a:srgbClr val="1C365F"/>
                </a:solidFill>
                <a:latin typeface="Arial" panose="020B0604020202020204" pitchFamily="34" charset="0"/>
                <a:ea typeface="Arial" panose="020B0604020202020204"/>
                <a:cs typeface="Arial" panose="020B0604020202020204" pitchFamily="34" charset="0"/>
              </a:rPr>
              <a:t>the </a:t>
            </a:r>
            <a:r>
              <a:rPr sz="1200" spc="5" noProof="1">
                <a:solidFill>
                  <a:srgbClr val="1C365F"/>
                </a:solidFill>
                <a:latin typeface="Arial" panose="020B0604020202020204" pitchFamily="34" charset="0"/>
                <a:ea typeface="Arial" panose="020B0604020202020204"/>
                <a:cs typeface="Arial" panose="020B0604020202020204" pitchFamily="34" charset="0"/>
              </a:rPr>
              <a:t>website, </a:t>
            </a:r>
            <a:r>
              <a:rPr sz="1200" spc="10" noProof="1">
                <a:solidFill>
                  <a:srgbClr val="1C365F"/>
                </a:solidFill>
                <a:latin typeface="Arial" panose="020B0604020202020204" pitchFamily="34" charset="0"/>
                <a:ea typeface="Arial" panose="020B0604020202020204"/>
                <a:cs typeface="Arial" panose="020B0604020202020204" pitchFamily="34" charset="0"/>
              </a:rPr>
              <a:t> </a:t>
            </a:r>
            <a:r>
              <a:rPr sz="1200" spc="30" noProof="1">
                <a:solidFill>
                  <a:srgbClr val="1C365F"/>
                </a:solidFill>
                <a:latin typeface="Arial" panose="020B0604020202020204" pitchFamily="34" charset="0"/>
                <a:ea typeface="Arial" panose="020B0604020202020204"/>
                <a:cs typeface="Arial" panose="020B0604020202020204" pitchFamily="34" charset="0"/>
              </a:rPr>
              <a:t>making</a:t>
            </a:r>
            <a:r>
              <a:rPr sz="1200" spc="-80" noProof="1">
                <a:solidFill>
                  <a:srgbClr val="1C365F"/>
                </a:solidFill>
                <a:latin typeface="Arial" panose="020B0604020202020204" pitchFamily="34" charset="0"/>
                <a:ea typeface="Arial" panose="020B0604020202020204"/>
                <a:cs typeface="Arial" panose="020B0604020202020204" pitchFamily="34" charset="0"/>
              </a:rPr>
              <a:t> </a:t>
            </a:r>
            <a:r>
              <a:rPr sz="1200" spc="25" noProof="1">
                <a:solidFill>
                  <a:srgbClr val="1C365F"/>
                </a:solidFill>
                <a:latin typeface="Arial" panose="020B0604020202020204" pitchFamily="34" charset="0"/>
                <a:ea typeface="Arial" panose="020B0604020202020204"/>
                <a:cs typeface="Arial" panose="020B0604020202020204" pitchFamily="34" charset="0"/>
              </a:rPr>
              <a:t>the</a:t>
            </a:r>
            <a:r>
              <a:rPr sz="1200" spc="-70" noProof="1">
                <a:solidFill>
                  <a:srgbClr val="1C365F"/>
                </a:solidFill>
                <a:latin typeface="Arial" panose="020B0604020202020204" pitchFamily="34" charset="0"/>
                <a:ea typeface="Arial" panose="020B0604020202020204"/>
                <a:cs typeface="Arial" panose="020B0604020202020204" pitchFamily="34" charset="0"/>
              </a:rPr>
              <a:t> </a:t>
            </a:r>
            <a:r>
              <a:rPr sz="1200" spc="15" noProof="1">
                <a:solidFill>
                  <a:srgbClr val="1C365F"/>
                </a:solidFill>
                <a:latin typeface="Arial" panose="020B0604020202020204" pitchFamily="34" charset="0"/>
                <a:ea typeface="Arial" panose="020B0604020202020204"/>
                <a:cs typeface="Arial" panose="020B0604020202020204" pitchFamily="34" charset="0"/>
              </a:rPr>
              <a:t>user</a:t>
            </a:r>
            <a:r>
              <a:rPr sz="1200" spc="-75" noProof="1">
                <a:solidFill>
                  <a:srgbClr val="1C365F"/>
                </a:solidFill>
                <a:latin typeface="Arial" panose="020B0604020202020204" pitchFamily="34" charset="0"/>
                <a:ea typeface="Arial" panose="020B0604020202020204"/>
                <a:cs typeface="Arial" panose="020B0604020202020204" pitchFamily="34" charset="0"/>
              </a:rPr>
              <a:t> </a:t>
            </a:r>
            <a:r>
              <a:rPr sz="1200" spc="20" noProof="1">
                <a:solidFill>
                  <a:srgbClr val="1C365F"/>
                </a:solidFill>
                <a:latin typeface="Arial" panose="020B0604020202020204" pitchFamily="34" charset="0"/>
                <a:ea typeface="Arial" panose="020B0604020202020204"/>
                <a:cs typeface="Arial" panose="020B0604020202020204" pitchFamily="34" charset="0"/>
              </a:rPr>
              <a:t>experience </a:t>
            </a:r>
            <a:r>
              <a:rPr sz="1200" spc="-365" noProof="1">
                <a:solidFill>
                  <a:srgbClr val="1C365F"/>
                </a:solidFill>
                <a:latin typeface="Arial" panose="020B0604020202020204" pitchFamily="34" charset="0"/>
                <a:ea typeface="Arial" panose="020B0604020202020204"/>
                <a:cs typeface="Arial" panose="020B0604020202020204" pitchFamily="34" charset="0"/>
              </a:rPr>
              <a:t> </a:t>
            </a:r>
            <a:r>
              <a:rPr sz="1200" spc="40" noProof="1">
                <a:solidFill>
                  <a:srgbClr val="1C365F"/>
                </a:solidFill>
                <a:latin typeface="Arial" panose="020B0604020202020204" pitchFamily="34" charset="0"/>
                <a:ea typeface="Arial" panose="020B0604020202020204"/>
                <a:cs typeface="Arial" panose="020B0604020202020204" pitchFamily="34" charset="0"/>
              </a:rPr>
              <a:t>more</a:t>
            </a:r>
            <a:r>
              <a:rPr sz="1200" spc="-65" noProof="1">
                <a:solidFill>
                  <a:srgbClr val="1C365F"/>
                </a:solidFill>
                <a:latin typeface="Arial" panose="020B0604020202020204" pitchFamily="34" charset="0"/>
                <a:ea typeface="Arial" panose="020B0604020202020204"/>
                <a:cs typeface="Arial" panose="020B0604020202020204" pitchFamily="34" charset="0"/>
              </a:rPr>
              <a:t> </a:t>
            </a:r>
            <a:r>
              <a:rPr sz="1200" spc="35" noProof="1">
                <a:solidFill>
                  <a:srgbClr val="1C365F"/>
                </a:solidFill>
                <a:latin typeface="Arial" panose="020B0604020202020204" pitchFamily="34" charset="0"/>
                <a:ea typeface="Arial" panose="020B0604020202020204"/>
                <a:cs typeface="Arial" panose="020B0604020202020204" pitchFamily="34" charset="0"/>
              </a:rPr>
              <a:t>enjoyable</a:t>
            </a:r>
            <a:endParaRPr sz="1200" noProof="1">
              <a:latin typeface="Arial" panose="020B0604020202020204" pitchFamily="34" charset="0"/>
              <a:cs typeface="Arial" panose="020B0604020202020204" pitchFamily="34" charset="0"/>
            </a:endParaRPr>
          </a:p>
        </p:txBody>
      </p:sp>
      <p:sp>
        <p:nvSpPr>
          <p:cNvPr id="69640" name="object 9"/>
          <p:cNvSpPr/>
          <p:nvPr/>
        </p:nvSpPr>
        <p:spPr>
          <a:xfrm>
            <a:off x="0" y="0"/>
            <a:ext cx="9144000" cy="5143500"/>
          </a:xfrm>
          <a:custGeom>
            <a:avLst/>
            <a:gdLst/>
            <a:ahLst/>
            <a:cxnLst/>
            <a:rect l="0" t="0" r="0" b="0"/>
            <a:pathLst>
              <a:path w="9142730" h="5142230">
                <a:moveTo>
                  <a:pt x="0" y="0"/>
                </a:moveTo>
                <a:lnTo>
                  <a:pt x="9142476" y="0"/>
                </a:lnTo>
                <a:lnTo>
                  <a:pt x="9142476" y="5141976"/>
                </a:lnTo>
                <a:lnTo>
                  <a:pt x="0" y="5141976"/>
                </a:lnTo>
                <a:lnTo>
                  <a:pt x="0" y="0"/>
                </a:lnTo>
                <a:close/>
              </a:path>
            </a:pathLst>
          </a:custGeom>
          <a:noFill/>
          <a:ln w="3175" cap="flat" cmpd="sng">
            <a:solidFill>
              <a:srgbClr val="000000"/>
            </a:solidFill>
            <a:prstDash val="solid"/>
            <a:round/>
            <a:headEnd type="none" w="med" len="med"/>
            <a:tailEnd type="none" w="med" len="med"/>
          </a:ln>
        </p:spPr>
        <p:txBody>
          <a:bodyPr/>
          <a:lstStyle/>
          <a:p>
            <a:endParaRPr lang="en-US">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135" normalizeH="0" baseline="0" noProof="1">
                <a:solidFill>
                  <a:schemeClr val="dk1"/>
                </a:solidFill>
                <a:latin typeface="Arial" panose="020B0604020202020204" pitchFamily="34" charset="0"/>
                <a:ea typeface="Poppins" panose="00000500000000000000"/>
                <a:cs typeface="Arial" panose="020B0604020202020204" pitchFamily="34" charset="0"/>
              </a:rPr>
              <a:t>Machine</a:t>
            </a:r>
            <a:r>
              <a:rPr kumimoji="0" lang="en-US" sz="3500" b="0" i="0" u="none" strike="noStrike" kern="0" cap="none" spc="-250" normalizeH="0" baseline="0" noProof="1">
                <a:solidFill>
                  <a:schemeClr val="dk1"/>
                </a:solidFill>
                <a:latin typeface="Arial" panose="020B0604020202020204" pitchFamily="34" charset="0"/>
                <a:ea typeface="Poppins" panose="00000500000000000000"/>
                <a:cs typeface="Arial" panose="020B0604020202020204" pitchFamily="34" charset="0"/>
              </a:rPr>
              <a:t> </a:t>
            </a:r>
            <a:r>
              <a:rPr kumimoji="0" lang="en-US" sz="3500" b="0" i="0" u="none" strike="noStrike" kern="0" cap="none" spc="40" normalizeH="0" baseline="0" noProof="1">
                <a:solidFill>
                  <a:schemeClr val="dk1"/>
                </a:solidFill>
                <a:latin typeface="Arial" panose="020B0604020202020204" pitchFamily="34" charset="0"/>
                <a:ea typeface="Poppins" panose="00000500000000000000"/>
                <a:cs typeface="Arial" panose="020B0604020202020204" pitchFamily="34" charset="0"/>
              </a:rPr>
              <a:t>Learning</a:t>
            </a:r>
            <a:endPar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sp>
        <p:nvSpPr>
          <p:cNvPr id="3" name="Text Placeholder 2"/>
          <p:cNvSpPr>
            <a:spLocks noGrp="1"/>
          </p:cNvSpPr>
          <p:nvPr>
            <p:ph type="body" idx="1"/>
          </p:nvPr>
        </p:nvSpPr>
        <p:spPr>
          <a:xfrm>
            <a:off x="720725" y="1216025"/>
            <a:ext cx="7702550" cy="3416300"/>
          </a:xfrm>
        </p:spPr>
        <p:txBody>
          <a:bodyPr wrap="square" lIns="91425" tIns="91425" rIns="91425" bIns="91425" anchor="t" anchorCtr="0">
            <a:noAutofit/>
          </a:bodyPr>
          <a:lstStyle/>
          <a:p>
            <a:pPr marL="457200" marR="0" indent="-304800" algn="l" defTabSz="914400" rtl="0" eaLnBrk="1" fontAlgn="auto" latinLnBrk="0" hangingPunct="1">
              <a:lnSpc>
                <a:spcPct val="100000"/>
              </a:lnSpc>
              <a:spcBef>
                <a:spcPts val="0"/>
              </a:spcBef>
              <a:spcAft>
                <a:spcPts val="0"/>
              </a:spcAft>
              <a:buClr>
                <a:schemeClr val="dk1"/>
              </a:buClr>
              <a:buSzPts val="1200"/>
              <a:buFont typeface="Golos Text" panose="020B0503020202020204"/>
              <a:buChar char="●"/>
            </a:pPr>
            <a:r>
              <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Comparison.</a:t>
            </a:r>
          </a:p>
          <a:p>
            <a:pPr marL="457200" marR="0" indent="-304800" algn="l" defTabSz="914400" rtl="0" eaLnBrk="1" fontAlgn="auto" latinLnBrk="0" hangingPunct="1">
              <a:lnSpc>
                <a:spcPct val="100000"/>
              </a:lnSpc>
              <a:spcBef>
                <a:spcPts val="0"/>
              </a:spcBef>
              <a:spcAft>
                <a:spcPts val="0"/>
              </a:spcAft>
              <a:buClr>
                <a:schemeClr val="dk1"/>
              </a:buClr>
              <a:buSzPts val="1200"/>
              <a:buFont typeface="Golos Text" panose="020B0503020202020204"/>
              <a:buChar char="●"/>
            </a:pPr>
            <a:endPar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p:txBody>
      </p:sp>
      <p:graphicFrame>
        <p:nvGraphicFramePr>
          <p:cNvPr id="6" name="Table 5">
            <a:extLst>
              <a:ext uri="{FF2B5EF4-FFF2-40B4-BE49-F238E27FC236}">
                <a16:creationId xmlns:a16="http://schemas.microsoft.com/office/drawing/2014/main" id="{6474A90A-D47D-2871-04F8-1412428C3C32}"/>
              </a:ext>
            </a:extLst>
          </p:cNvPr>
          <p:cNvGraphicFramePr>
            <a:graphicFrameLocks noGrp="1"/>
          </p:cNvGraphicFramePr>
          <p:nvPr>
            <p:extLst>
              <p:ext uri="{D42A27DB-BD31-4B8C-83A1-F6EECF244321}">
                <p14:modId xmlns:p14="http://schemas.microsoft.com/office/powerpoint/2010/main" val="1079845652"/>
              </p:ext>
            </p:extLst>
          </p:nvPr>
        </p:nvGraphicFramePr>
        <p:xfrm>
          <a:off x="931862" y="1741880"/>
          <a:ext cx="7005956" cy="2185595"/>
        </p:xfrm>
        <a:graphic>
          <a:graphicData uri="http://schemas.openxmlformats.org/drawingml/2006/table">
            <a:tbl>
              <a:tblPr firstRow="1" bandRow="1">
                <a:tableStyleId>{5C22544A-7EE6-4342-B048-85BDC9FD1C3A}</a:tableStyleId>
              </a:tblPr>
              <a:tblGrid>
                <a:gridCol w="1751489">
                  <a:extLst>
                    <a:ext uri="{9D8B030D-6E8A-4147-A177-3AD203B41FA5}">
                      <a16:colId xmlns:a16="http://schemas.microsoft.com/office/drawing/2014/main" val="2084481769"/>
                    </a:ext>
                  </a:extLst>
                </a:gridCol>
                <a:gridCol w="1751489">
                  <a:extLst>
                    <a:ext uri="{9D8B030D-6E8A-4147-A177-3AD203B41FA5}">
                      <a16:colId xmlns:a16="http://schemas.microsoft.com/office/drawing/2014/main" val="311975248"/>
                    </a:ext>
                  </a:extLst>
                </a:gridCol>
                <a:gridCol w="1751489">
                  <a:extLst>
                    <a:ext uri="{9D8B030D-6E8A-4147-A177-3AD203B41FA5}">
                      <a16:colId xmlns:a16="http://schemas.microsoft.com/office/drawing/2014/main" val="2488369339"/>
                    </a:ext>
                  </a:extLst>
                </a:gridCol>
                <a:gridCol w="1751489">
                  <a:extLst>
                    <a:ext uri="{9D8B030D-6E8A-4147-A177-3AD203B41FA5}">
                      <a16:colId xmlns:a16="http://schemas.microsoft.com/office/drawing/2014/main" val="2766194225"/>
                    </a:ext>
                  </a:extLst>
                </a:gridCol>
              </a:tblGrid>
              <a:tr h="650240">
                <a:tc>
                  <a:txBody>
                    <a:bodyPr/>
                    <a:lstStyle/>
                    <a:p>
                      <a:pPr algn="ctr"/>
                      <a:endParaRPr lang="en-US" dirty="0"/>
                    </a:p>
                  </a:txBody>
                  <a:tcPr/>
                </a:tc>
                <a:tc>
                  <a:txBody>
                    <a:bodyPr/>
                    <a:lstStyle/>
                    <a:p>
                      <a:pPr algn="ctr"/>
                      <a:r>
                        <a:rPr lang="en-US" dirty="0"/>
                        <a:t>Deep Neural Network</a:t>
                      </a:r>
                    </a:p>
                  </a:txBody>
                  <a:tcPr/>
                </a:tc>
                <a:tc>
                  <a:txBody>
                    <a:bodyPr/>
                    <a:lstStyle/>
                    <a:p>
                      <a:pPr algn="ctr"/>
                      <a:r>
                        <a:rPr lang="en-US" dirty="0"/>
                        <a:t>Natural Language Processing</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400" kern="0" spc="30" noProof="1">
                          <a:solidFill>
                            <a:schemeClr val="bg1"/>
                          </a:solidFill>
                          <a:latin typeface="Arial" panose="020B0604020202020204" pitchFamily="34" charset="0"/>
                          <a:ea typeface="Golos Text" panose="020B0503020202020204"/>
                          <a:cs typeface="Arial" panose="020B0604020202020204" pitchFamily="34" charset="0"/>
                        </a:rPr>
                        <a:t>Convolutional neural network</a:t>
                      </a:r>
                    </a:p>
                    <a:p>
                      <a:pPr algn="ctr"/>
                      <a:endParaRPr lang="en-US" dirty="0"/>
                    </a:p>
                  </a:txBody>
                  <a:tcPr/>
                </a:tc>
                <a:extLst>
                  <a:ext uri="{0D108BD9-81ED-4DB2-BD59-A6C34878D82A}">
                    <a16:rowId xmlns:a16="http://schemas.microsoft.com/office/drawing/2014/main" val="1387407642"/>
                  </a:ext>
                </a:extLst>
              </a:tr>
              <a:tr h="505411">
                <a:tc>
                  <a:txBody>
                    <a:bodyPr/>
                    <a:lstStyle/>
                    <a:p>
                      <a:pPr algn="ctr"/>
                      <a:r>
                        <a:rPr lang="en-US" dirty="0"/>
                        <a:t>Data Set Size</a:t>
                      </a:r>
                    </a:p>
                  </a:txBody>
                  <a:tcPr/>
                </a:tc>
                <a:tc>
                  <a:txBody>
                    <a:bodyPr/>
                    <a:lstStyle/>
                    <a:p>
                      <a:pPr algn="ctr"/>
                      <a:r>
                        <a:rPr lang="en-US" dirty="0"/>
                        <a:t>15272</a:t>
                      </a:r>
                    </a:p>
                  </a:txBody>
                  <a:tcPr/>
                </a:tc>
                <a:tc>
                  <a:txBody>
                    <a:bodyPr/>
                    <a:lstStyle/>
                    <a:p>
                      <a:pPr algn="ctr"/>
                      <a:r>
                        <a:rPr lang="en-US" dirty="0"/>
                        <a:t>15272</a:t>
                      </a:r>
                    </a:p>
                  </a:txBody>
                  <a:tcPr/>
                </a:tc>
                <a:tc>
                  <a:txBody>
                    <a:bodyPr/>
                    <a:lstStyle/>
                    <a:p>
                      <a:pPr algn="ctr"/>
                      <a:r>
                        <a:rPr lang="en-US" dirty="0"/>
                        <a:t>15272</a:t>
                      </a:r>
                    </a:p>
                  </a:txBody>
                  <a:tcPr/>
                </a:tc>
                <a:extLst>
                  <a:ext uri="{0D108BD9-81ED-4DB2-BD59-A6C34878D82A}">
                    <a16:rowId xmlns:a16="http://schemas.microsoft.com/office/drawing/2014/main" val="777337826"/>
                  </a:ext>
                </a:extLst>
              </a:tr>
              <a:tr h="443253">
                <a:tc>
                  <a:txBody>
                    <a:bodyPr/>
                    <a:lstStyle/>
                    <a:p>
                      <a:pPr algn="ctr"/>
                      <a:r>
                        <a:rPr lang="en-US" dirty="0"/>
                        <a:t>Number of classes</a:t>
                      </a:r>
                    </a:p>
                  </a:txBody>
                  <a:tcPr/>
                </a:tc>
                <a:tc>
                  <a:txBody>
                    <a:bodyPr/>
                    <a:lstStyle/>
                    <a:p>
                      <a:pPr algn="ctr"/>
                      <a:r>
                        <a:rPr lang="en-US" dirty="0"/>
                        <a:t>412</a:t>
                      </a:r>
                    </a:p>
                  </a:txBody>
                  <a:tcPr/>
                </a:tc>
                <a:tc>
                  <a:txBody>
                    <a:bodyPr/>
                    <a:lstStyle/>
                    <a:p>
                      <a:pPr algn="ctr"/>
                      <a:r>
                        <a:rPr lang="en-US" dirty="0"/>
                        <a:t>412</a:t>
                      </a:r>
                    </a:p>
                  </a:txBody>
                  <a:tcPr/>
                </a:tc>
                <a:tc>
                  <a:txBody>
                    <a:bodyPr/>
                    <a:lstStyle/>
                    <a:p>
                      <a:pPr algn="ctr"/>
                      <a:r>
                        <a:rPr lang="en-US" dirty="0"/>
                        <a:t>412</a:t>
                      </a:r>
                    </a:p>
                  </a:txBody>
                  <a:tcPr/>
                </a:tc>
                <a:extLst>
                  <a:ext uri="{0D108BD9-81ED-4DB2-BD59-A6C34878D82A}">
                    <a16:rowId xmlns:a16="http://schemas.microsoft.com/office/drawing/2014/main" val="3887936100"/>
                  </a:ext>
                </a:extLst>
              </a:tr>
              <a:tr h="505411">
                <a:tc>
                  <a:txBody>
                    <a:bodyPr/>
                    <a:lstStyle/>
                    <a:p>
                      <a:pPr algn="ctr"/>
                      <a:r>
                        <a:rPr lang="en-US" dirty="0"/>
                        <a:t>Accuracy</a:t>
                      </a:r>
                    </a:p>
                  </a:txBody>
                  <a:tcPr/>
                </a:tc>
                <a:tc>
                  <a:txBody>
                    <a:bodyPr/>
                    <a:lstStyle/>
                    <a:p>
                      <a:pPr algn="ctr"/>
                      <a:r>
                        <a:rPr lang="en-US" dirty="0"/>
                        <a:t>0.9571</a:t>
                      </a:r>
                    </a:p>
                  </a:txBody>
                  <a:tcPr/>
                </a:tc>
                <a:tc>
                  <a:txBody>
                    <a:bodyPr/>
                    <a:lstStyle/>
                    <a:p>
                      <a:pPr algn="ctr"/>
                      <a:r>
                        <a:rPr lang="en-US" dirty="0"/>
                        <a:t>0.9335</a:t>
                      </a:r>
                    </a:p>
                  </a:txBody>
                  <a:tcPr/>
                </a:tc>
                <a:tc>
                  <a:txBody>
                    <a:bodyPr/>
                    <a:lstStyle/>
                    <a:p>
                      <a:pPr algn="ctr"/>
                      <a:r>
                        <a:rPr lang="en-US" dirty="0"/>
                        <a:t>0.8206</a:t>
                      </a:r>
                    </a:p>
                  </a:txBody>
                  <a:tcPr/>
                </a:tc>
                <a:extLst>
                  <a:ext uri="{0D108BD9-81ED-4DB2-BD59-A6C34878D82A}">
                    <a16:rowId xmlns:a16="http://schemas.microsoft.com/office/drawing/2014/main" val="246016513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Machine Learning</a:t>
            </a:r>
            <a:br>
              <a:rPr lang="en-US" dirty="0">
                <a:latin typeface="Arial" panose="020B0604020202020204" pitchFamily="34" charset="0"/>
                <a:cs typeface="Arial" panose="020B0604020202020204" pitchFamily="34" charset="0"/>
              </a:rPr>
            </a:br>
            <a:endPar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sp>
        <p:nvSpPr>
          <p:cNvPr id="3" name="Text Placeholder 2"/>
          <p:cNvSpPr>
            <a:spLocks noGrp="1"/>
          </p:cNvSpPr>
          <p:nvPr>
            <p:ph type="body" idx="1"/>
          </p:nvPr>
        </p:nvSpPr>
        <p:spPr>
          <a:xfrm>
            <a:off x="614045" y="1192212"/>
            <a:ext cx="2952115" cy="436685"/>
          </a:xfrm>
        </p:spPr>
        <p:txBody>
          <a:bodyPr wrap="square" lIns="91425" tIns="91425" rIns="91425" bIns="91425" anchor="t" anchorCtr="0">
            <a:noAutofit/>
          </a:bodyPr>
          <a:lstStyle/>
          <a:p>
            <a:pPr marL="152400" marR="0" indent="0" algn="l" defTabSz="914400" rtl="0" eaLnBrk="1" fontAlgn="auto" latinLnBrk="0" hangingPunct="1">
              <a:lnSpc>
                <a:spcPct val="100000"/>
              </a:lnSpc>
              <a:spcBef>
                <a:spcPts val="0"/>
              </a:spcBef>
              <a:spcAft>
                <a:spcPts val="0"/>
              </a:spcAft>
              <a:buClr>
                <a:schemeClr val="dk1"/>
              </a:buClr>
              <a:buSzPts val="1200"/>
              <a:buFont typeface="Golos Text" panose="020B0503020202020204"/>
              <a:buNone/>
            </a:pPr>
            <a:r>
              <a:rPr kumimoji="0" lang="en-US" sz="1400" b="0" i="0" u="none" strike="noStrike" kern="0" cap="none" spc="30" normalizeH="0" baseline="0" noProof="1">
                <a:solidFill>
                  <a:srgbClr val="1C365F"/>
                </a:solidFill>
                <a:latin typeface="Arial" panose="020B0604020202020204" pitchFamily="34" charset="0"/>
                <a:ea typeface="Golos Text" panose="020B0503020202020204"/>
                <a:cs typeface="Arial" panose="020B0604020202020204" pitchFamily="34" charset="0"/>
                <a:sym typeface="Arial" panose="020B0604020202020204"/>
              </a:rPr>
              <a:t>Natural language processing</a:t>
            </a:r>
          </a:p>
          <a:p>
            <a:pPr marL="457200" marR="0" indent="-304800" algn="l" defTabSz="914400" rtl="0" eaLnBrk="1" fontAlgn="auto" latinLnBrk="0" hangingPunct="1">
              <a:lnSpc>
                <a:spcPct val="100000"/>
              </a:lnSpc>
              <a:spcBef>
                <a:spcPts val="0"/>
              </a:spcBef>
              <a:spcAft>
                <a:spcPts val="0"/>
              </a:spcAft>
              <a:buClr>
                <a:schemeClr val="dk1"/>
              </a:buClr>
              <a:buSzPts val="1200"/>
              <a:buFont typeface="Golos Text" panose="020B0503020202020204"/>
              <a:buChar char="●"/>
            </a:pPr>
            <a:endPar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p:txBody>
      </p:sp>
      <p:pic>
        <p:nvPicPr>
          <p:cNvPr id="71684" name="Picture 7" descr="A close-up of numbers&#10;&#10;Description automatically generated"/>
          <p:cNvPicPr>
            <a:picLocks noChangeAspect="1"/>
          </p:cNvPicPr>
          <p:nvPr/>
        </p:nvPicPr>
        <p:blipFill>
          <a:blip r:embed="rId2"/>
          <a:stretch>
            <a:fillRect/>
          </a:stretch>
        </p:blipFill>
        <p:spPr>
          <a:xfrm>
            <a:off x="1531938" y="1774825"/>
            <a:ext cx="5448300" cy="971550"/>
          </a:xfrm>
          <a:prstGeom prst="rect">
            <a:avLst/>
          </a:prstGeom>
          <a:noFill/>
          <a:ln w="9525">
            <a:noFill/>
          </a:ln>
        </p:spPr>
      </p:pic>
      <p:sp>
        <p:nvSpPr>
          <p:cNvPr id="4" name="Text Placeholder 2">
            <a:extLst>
              <a:ext uri="{FF2B5EF4-FFF2-40B4-BE49-F238E27FC236}">
                <a16:creationId xmlns:a16="http://schemas.microsoft.com/office/drawing/2014/main" id="{3A165506-122E-A5AF-3272-A7C401B1220D}"/>
              </a:ext>
            </a:extLst>
          </p:cNvPr>
          <p:cNvSpPr txBox="1">
            <a:spLocks/>
          </p:cNvSpPr>
          <p:nvPr/>
        </p:nvSpPr>
        <p:spPr>
          <a:xfrm>
            <a:off x="614045" y="2775072"/>
            <a:ext cx="2784475" cy="407988"/>
          </a:xfrm>
          <a:prstGeom prst="rect">
            <a:avLst/>
          </a:prstGeom>
          <a:noFill/>
          <a:ln w="9525">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52400" indent="0" fontAlgn="auto">
              <a:buClr>
                <a:schemeClr val="dk1"/>
              </a:buClr>
              <a:buFont typeface="Golos Text" panose="020B0503020202020204"/>
              <a:buNone/>
            </a:pPr>
            <a:r>
              <a:rPr lang="en-US" sz="1400" kern="0" spc="30" noProof="1">
                <a:solidFill>
                  <a:srgbClr val="1C365F"/>
                </a:solidFill>
                <a:latin typeface="Arial" panose="020B0604020202020204" pitchFamily="34" charset="0"/>
                <a:ea typeface="Golos Text" panose="020B0503020202020204"/>
                <a:cs typeface="Arial" panose="020B0604020202020204" pitchFamily="34" charset="0"/>
              </a:rPr>
              <a:t>Convolutional neural network</a:t>
            </a:r>
          </a:p>
          <a:p>
            <a:pPr fontAlgn="auto">
              <a:buClr>
                <a:schemeClr val="dk1"/>
              </a:buClr>
              <a:buFont typeface="Golos Text" panose="020B0503020202020204"/>
              <a:buChar char="●"/>
            </a:pPr>
            <a:endParaRPr lang="en-US" kern="0" noProof="1">
              <a:solidFill>
                <a:schemeClr val="dk1"/>
              </a:solidFill>
              <a:latin typeface="Arial" panose="020B0604020202020204" pitchFamily="34" charset="0"/>
              <a:ea typeface="Golos Text" panose="020B0503020202020204"/>
              <a:cs typeface="Arial" panose="020B0604020202020204" pitchFamily="34" charset="0"/>
            </a:endParaRPr>
          </a:p>
        </p:txBody>
      </p:sp>
      <p:pic>
        <p:nvPicPr>
          <p:cNvPr id="5" name="Picture 4">
            <a:extLst>
              <a:ext uri="{FF2B5EF4-FFF2-40B4-BE49-F238E27FC236}">
                <a16:creationId xmlns:a16="http://schemas.microsoft.com/office/drawing/2014/main" id="{C3B72A89-259C-5FD1-4D23-5A11A2E2F016}"/>
              </a:ext>
            </a:extLst>
          </p:cNvPr>
          <p:cNvPicPr>
            <a:picLocks noChangeAspect="1"/>
          </p:cNvPicPr>
          <p:nvPr/>
        </p:nvPicPr>
        <p:blipFill>
          <a:blip r:embed="rId3"/>
          <a:stretch>
            <a:fillRect/>
          </a:stretch>
        </p:blipFill>
        <p:spPr>
          <a:xfrm>
            <a:off x="815658" y="3328988"/>
            <a:ext cx="6644640" cy="7221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Google Shape;695;p36"/>
          <p:cNvSpPr txBox="1">
            <a:spLocks noGrp="1"/>
          </p:cNvSpPr>
          <p:nvPr>
            <p:ph type="title"/>
          </p:nvPr>
        </p:nvSpPr>
        <p:spPr>
          <a:xfrm>
            <a:off x="720725" y="444500"/>
            <a:ext cx="7702550" cy="573088"/>
          </a:xfr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TABLE OF CONTENTS</a:t>
            </a:r>
          </a:p>
        </p:txBody>
      </p:sp>
      <p:sp>
        <p:nvSpPr>
          <p:cNvPr id="702" name="Google Shape;702;p36"/>
          <p:cNvSpPr txBox="1">
            <a:spLocks noGrp="1"/>
          </p:cNvSpPr>
          <p:nvPr>
            <p:ph type="title"/>
          </p:nvPr>
        </p:nvSpPr>
        <p:spPr>
          <a:xfrm>
            <a:off x="1052513" y="1411288"/>
            <a:ext cx="885825" cy="447675"/>
          </a:xfrm>
        </p:spPr>
        <p:txBody>
          <a:bodyPr wrap="square" lIns="91425" tIns="91425" rIns="91425" bIns="45700" anchor="b" anchorCtr="0">
            <a:noAutofit/>
          </a:bodyPr>
          <a:lstStyle/>
          <a:p>
            <a:pPr marL="0" marR="0" lvl="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06.</a:t>
            </a:r>
          </a:p>
        </p:txBody>
      </p:sp>
      <p:sp>
        <p:nvSpPr>
          <p:cNvPr id="703" name="Google Shape;703;p36"/>
          <p:cNvSpPr txBox="1">
            <a:spLocks noGrp="1"/>
          </p:cNvSpPr>
          <p:nvPr>
            <p:ph type="title"/>
          </p:nvPr>
        </p:nvSpPr>
        <p:spPr>
          <a:xfrm>
            <a:off x="1067753" y="3241675"/>
            <a:ext cx="887413" cy="447675"/>
          </a:xfrm>
        </p:spPr>
        <p:txBody>
          <a:bodyPr wrap="square" lIns="91425" tIns="91425" rIns="91425" bIns="91425" anchor="ctr" anchorCtr="0">
            <a:noAutofit/>
          </a:bodyPr>
          <a:lstStyle/>
          <a:p>
            <a:pPr marL="0" marR="0" lvl="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09.</a:t>
            </a:r>
          </a:p>
        </p:txBody>
      </p:sp>
      <p:sp>
        <p:nvSpPr>
          <p:cNvPr id="704" name="Google Shape;704;p36"/>
          <p:cNvSpPr txBox="1">
            <a:spLocks noGrp="1"/>
          </p:cNvSpPr>
          <p:nvPr>
            <p:ph type="title"/>
          </p:nvPr>
        </p:nvSpPr>
        <p:spPr>
          <a:xfrm>
            <a:off x="3759200" y="1411288"/>
            <a:ext cx="885825" cy="447675"/>
          </a:xfrm>
        </p:spPr>
        <p:txBody>
          <a:bodyPr wrap="square" lIns="91425" tIns="91425" rIns="91425" bIns="91425" anchor="ctr" anchorCtr="0">
            <a:noAutofit/>
          </a:bodyPr>
          <a:lstStyle/>
          <a:p>
            <a:pPr marL="0" marR="0" lvl="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07.</a:t>
            </a:r>
          </a:p>
        </p:txBody>
      </p:sp>
      <p:sp>
        <p:nvSpPr>
          <p:cNvPr id="705" name="Google Shape;705;p36"/>
          <p:cNvSpPr txBox="1">
            <a:spLocks noGrp="1"/>
          </p:cNvSpPr>
          <p:nvPr>
            <p:ph type="title"/>
          </p:nvPr>
        </p:nvSpPr>
        <p:spPr>
          <a:xfrm>
            <a:off x="3686175" y="3241675"/>
            <a:ext cx="885825" cy="447675"/>
          </a:xfrm>
        </p:spPr>
        <p:txBody>
          <a:bodyPr wrap="square" lIns="91425" tIns="91425" rIns="91425" bIns="91425" anchor="ctr" anchorCtr="0">
            <a:noAutofit/>
          </a:bodyPr>
          <a:lstStyle/>
          <a:p>
            <a:pPr marL="0" marR="0" lvl="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10.</a:t>
            </a:r>
          </a:p>
        </p:txBody>
      </p:sp>
      <p:sp>
        <p:nvSpPr>
          <p:cNvPr id="706" name="Google Shape;706;p36"/>
          <p:cNvSpPr txBox="1">
            <a:spLocks noGrp="1"/>
          </p:cNvSpPr>
          <p:nvPr>
            <p:ph type="title"/>
          </p:nvPr>
        </p:nvSpPr>
        <p:spPr>
          <a:xfrm>
            <a:off x="6464300" y="1411288"/>
            <a:ext cx="885825" cy="447675"/>
          </a:xfrm>
        </p:spPr>
        <p:txBody>
          <a:bodyPr wrap="square" lIns="91425" tIns="91425" rIns="91425" bIns="91425" anchor="ctr" anchorCtr="0">
            <a:noAutofit/>
          </a:bodyPr>
          <a:lstStyle/>
          <a:p>
            <a:pPr marL="0" marR="0" lvl="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08.</a:t>
            </a:r>
          </a:p>
        </p:txBody>
      </p:sp>
      <p:sp>
        <p:nvSpPr>
          <p:cNvPr id="708" name="Google Shape;708;p36"/>
          <p:cNvSpPr txBox="1">
            <a:spLocks noGrp="1"/>
          </p:cNvSpPr>
          <p:nvPr>
            <p:ph type="subTitle" idx="16"/>
          </p:nvPr>
        </p:nvSpPr>
        <p:spPr>
          <a:xfrm>
            <a:off x="1052513" y="1981200"/>
            <a:ext cx="2305050" cy="393700"/>
          </a:xfrm>
        </p:spPr>
        <p:txBody>
          <a:bodyPr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Tools</a:t>
            </a:r>
          </a:p>
        </p:txBody>
      </p:sp>
      <p:sp>
        <p:nvSpPr>
          <p:cNvPr id="709" name="Google Shape;709;p36"/>
          <p:cNvSpPr txBox="1">
            <a:spLocks noGrp="1"/>
          </p:cNvSpPr>
          <p:nvPr>
            <p:ph type="subTitle" idx="17"/>
          </p:nvPr>
        </p:nvSpPr>
        <p:spPr>
          <a:xfrm>
            <a:off x="3149600" y="1986280"/>
            <a:ext cx="2744470" cy="395605"/>
          </a:xfrm>
        </p:spPr>
        <p:txBody>
          <a:bodyPr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System methodology</a:t>
            </a:r>
          </a:p>
        </p:txBody>
      </p:sp>
      <p:sp>
        <p:nvSpPr>
          <p:cNvPr id="710" name="Google Shape;710;p36"/>
          <p:cNvSpPr txBox="1">
            <a:spLocks noGrp="1"/>
          </p:cNvSpPr>
          <p:nvPr>
            <p:ph type="subTitle" idx="18"/>
          </p:nvPr>
        </p:nvSpPr>
        <p:spPr>
          <a:xfrm>
            <a:off x="6259513" y="2005013"/>
            <a:ext cx="2781300" cy="395288"/>
          </a:xfrm>
        </p:spPr>
        <p:txBody>
          <a:bodyPr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Prototype</a:t>
            </a:r>
          </a:p>
        </p:txBody>
      </p:sp>
      <p:sp>
        <p:nvSpPr>
          <p:cNvPr id="711" name="Google Shape;711;p36"/>
          <p:cNvSpPr txBox="1">
            <a:spLocks noGrp="1"/>
          </p:cNvSpPr>
          <p:nvPr>
            <p:ph type="subTitle" idx="19"/>
          </p:nvPr>
        </p:nvSpPr>
        <p:spPr>
          <a:xfrm>
            <a:off x="740728" y="3843338"/>
            <a:ext cx="2587625" cy="395288"/>
          </a:xfrm>
        </p:spPr>
        <p:txBody>
          <a:bodyPr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Time plans</a:t>
            </a:r>
          </a:p>
        </p:txBody>
      </p:sp>
      <p:sp>
        <p:nvSpPr>
          <p:cNvPr id="712" name="Google Shape;712;p36"/>
          <p:cNvSpPr txBox="1">
            <a:spLocks noGrp="1"/>
          </p:cNvSpPr>
          <p:nvPr>
            <p:ph type="subTitle" idx="20"/>
          </p:nvPr>
        </p:nvSpPr>
        <p:spPr>
          <a:xfrm>
            <a:off x="3602354" y="3838575"/>
            <a:ext cx="1053465" cy="393700"/>
          </a:xfrm>
        </p:spPr>
        <p:txBody>
          <a:bodyPr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panose="020B0606020202050201"/>
              <a:buNone/>
            </a:pPr>
            <a:r>
              <a:rPr kumimoji="0" lang="en-US" sz="2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Videos</a:t>
            </a:r>
          </a:p>
        </p:txBody>
      </p:sp>
      <p:sp>
        <p:nvSpPr>
          <p:cNvPr id="2" name="Google Shape;705;p36">
            <a:extLst>
              <a:ext uri="{FF2B5EF4-FFF2-40B4-BE49-F238E27FC236}">
                <a16:creationId xmlns:a16="http://schemas.microsoft.com/office/drawing/2014/main" id="{41DF62A5-8E0B-2912-57DE-68316D35B9CE}"/>
              </a:ext>
            </a:extLst>
          </p:cNvPr>
          <p:cNvSpPr txBox="1">
            <a:spLocks/>
          </p:cNvSpPr>
          <p:nvPr/>
        </p:nvSpPr>
        <p:spPr>
          <a:xfrm>
            <a:off x="6464300" y="3241675"/>
            <a:ext cx="885825" cy="447675"/>
          </a:xfrm>
          <a:prstGeom prst="rect">
            <a:avLst/>
          </a:prstGeom>
          <a:noFill/>
          <a:ln w="9525">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5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35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35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35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35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35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35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35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35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fontAlgn="auto">
              <a:buClr>
                <a:schemeClr val="dk1"/>
              </a:buClr>
              <a:buFont typeface="Poppins" panose="00000500000000000000"/>
              <a:buNone/>
            </a:pPr>
            <a:r>
              <a:rPr lang="en-GB" sz="3500" kern="0" noProof="1">
                <a:solidFill>
                  <a:schemeClr val="dk1"/>
                </a:solidFill>
                <a:latin typeface="Arial" panose="020B0604020202020204" pitchFamily="34" charset="0"/>
                <a:ea typeface="Poppins" panose="00000500000000000000"/>
                <a:cs typeface="Arial" panose="020B0604020202020204" pitchFamily="34" charset="0"/>
              </a:rPr>
              <a:t>11.</a:t>
            </a:r>
          </a:p>
        </p:txBody>
      </p:sp>
      <p:sp>
        <p:nvSpPr>
          <p:cNvPr id="3" name="Google Shape;712;p36">
            <a:extLst>
              <a:ext uri="{FF2B5EF4-FFF2-40B4-BE49-F238E27FC236}">
                <a16:creationId xmlns:a16="http://schemas.microsoft.com/office/drawing/2014/main" id="{3EC41F12-0842-0EDC-C9EA-1C1D4B93DFB4}"/>
              </a:ext>
            </a:extLst>
          </p:cNvPr>
          <p:cNvSpPr txBox="1">
            <a:spLocks/>
          </p:cNvSpPr>
          <p:nvPr/>
        </p:nvSpPr>
        <p:spPr>
          <a:xfrm>
            <a:off x="6118225" y="3838575"/>
            <a:ext cx="2305050" cy="393700"/>
          </a:xfrm>
          <a:prstGeom prst="rect">
            <a:avLst/>
          </a:prstGeom>
          <a:noFill/>
          <a:ln w="9525">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Bebas Neue" panose="020B0606020202050201"/>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2400"/>
              <a:buFont typeface="Bebas Neue" panose="020B0606020202050201"/>
              <a:buNone/>
              <a:defRPr sz="2400" b="0" i="0" u="none" strike="noStrike" cap="none">
                <a:solidFill>
                  <a:srgbClr val="000000"/>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rgbClr val="000000"/>
              </a:buClr>
              <a:buSzPts val="2400"/>
              <a:buFont typeface="Bebas Neue" panose="020B0606020202050201"/>
              <a:buNone/>
              <a:defRPr sz="2400" b="0" i="0" u="none" strike="noStrike" cap="none">
                <a:solidFill>
                  <a:srgbClr val="000000"/>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rgbClr val="000000"/>
              </a:buClr>
              <a:buSzPts val="2400"/>
              <a:buFont typeface="Bebas Neue" panose="020B0606020202050201"/>
              <a:buNone/>
              <a:defRPr sz="2400" b="0" i="0" u="none" strike="noStrike" cap="none">
                <a:solidFill>
                  <a:srgbClr val="000000"/>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rgbClr val="000000"/>
              </a:buClr>
              <a:buSzPts val="2400"/>
              <a:buFont typeface="Bebas Neue" panose="020B0606020202050201"/>
              <a:buNone/>
              <a:defRPr sz="2400" b="0" i="0" u="none" strike="noStrike" cap="none">
                <a:solidFill>
                  <a:srgbClr val="000000"/>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rgbClr val="000000"/>
              </a:buClr>
              <a:buSzPts val="2400"/>
              <a:buFont typeface="Bebas Neue" panose="020B0606020202050201"/>
              <a:buNone/>
              <a:defRPr sz="2400" b="0" i="0" u="none" strike="noStrike" cap="none">
                <a:solidFill>
                  <a:srgbClr val="000000"/>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rgbClr val="000000"/>
              </a:buClr>
              <a:buSzPts val="2400"/>
              <a:buFont typeface="Bebas Neue" panose="020B0606020202050201"/>
              <a:buNone/>
              <a:defRPr sz="2400" b="0" i="0" u="none" strike="noStrike" cap="none">
                <a:solidFill>
                  <a:srgbClr val="000000"/>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rgbClr val="000000"/>
              </a:buClr>
              <a:buSzPts val="2400"/>
              <a:buFont typeface="Bebas Neue" panose="020B0606020202050201"/>
              <a:buNone/>
              <a:defRPr sz="2400" b="0" i="0" u="none" strike="noStrike" cap="none">
                <a:solidFill>
                  <a:srgbClr val="000000"/>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rgbClr val="000000"/>
              </a:buClr>
              <a:buSzPts val="2400"/>
              <a:buFont typeface="Bebas Neue" panose="020B0606020202050201"/>
              <a:buNone/>
              <a:defRPr sz="2400" b="0" i="0" u="none" strike="noStrike" cap="none">
                <a:solidFill>
                  <a:srgbClr val="000000"/>
                </a:solidFill>
                <a:latin typeface="Bebas Neue" panose="020B0606020202050201"/>
                <a:ea typeface="Bebas Neue" panose="020B0606020202050201"/>
                <a:cs typeface="Bebas Neue" panose="020B0606020202050201"/>
                <a:sym typeface="Bebas Neue" panose="020B0606020202050201"/>
              </a:defRPr>
            </a:lvl9pPr>
          </a:lstStyle>
          <a:p>
            <a:pPr fontAlgn="auto">
              <a:buClr>
                <a:schemeClr val="dk1"/>
              </a:buClr>
            </a:pPr>
            <a:r>
              <a:rPr lang="en-US" kern="0" noProof="1">
                <a:latin typeface="Arial" panose="020B0604020202020204" pitchFamily="34" charset="0"/>
                <a:cs typeface="Arial" panose="020B0604020202020204" pitchFamily="34" charset="0"/>
              </a:rPr>
              <a:t>References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Machine Learning</a:t>
            </a:r>
            <a:br>
              <a:rPr lang="en-US" dirty="0">
                <a:latin typeface="Arial" panose="020B0604020202020204" pitchFamily="34" charset="0"/>
                <a:cs typeface="Arial" panose="020B0604020202020204" pitchFamily="34" charset="0"/>
              </a:rPr>
            </a:br>
            <a:endPar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sp>
        <p:nvSpPr>
          <p:cNvPr id="10" name="TextBox 9"/>
          <p:cNvSpPr txBox="1"/>
          <p:nvPr/>
        </p:nvSpPr>
        <p:spPr>
          <a:xfrm>
            <a:off x="876618" y="1263463"/>
            <a:ext cx="5672138" cy="338554"/>
          </a:xfrm>
          <a:prstGeom prst="rect">
            <a:avLst/>
          </a:prstGeom>
          <a:noFill/>
        </p:spPr>
        <p:txBody>
          <a:bodyPr wrap="square">
            <a:spAutoFit/>
          </a:bodyPr>
          <a:lstStyle/>
          <a:p>
            <a:pPr marL="12700" fontAlgn="auto">
              <a:spcBef>
                <a:spcPts val="100"/>
              </a:spcBef>
            </a:pPr>
            <a:r>
              <a:rPr lang="en-US" sz="1600" spc="30" noProof="1">
                <a:solidFill>
                  <a:srgbClr val="1C365F"/>
                </a:solidFill>
                <a:latin typeface="Arial" panose="020B0604020202020204" pitchFamily="34" charset="0"/>
                <a:ea typeface="Arial" panose="020B0604020202020204"/>
                <a:cs typeface="Arial" panose="020B0604020202020204" pitchFamily="34" charset="0"/>
                <a:sym typeface="Golos Text" panose="020B0503020202020204"/>
              </a:rPr>
              <a:t>Deep Neural Network</a:t>
            </a:r>
          </a:p>
        </p:txBody>
      </p:sp>
      <p:pic>
        <p:nvPicPr>
          <p:cNvPr id="6" name="Picture 5" descr="A red box with white text&#10;&#10;Description automatically generated">
            <a:extLst>
              <a:ext uri="{FF2B5EF4-FFF2-40B4-BE49-F238E27FC236}">
                <a16:creationId xmlns:a16="http://schemas.microsoft.com/office/drawing/2014/main" id="{BF771E41-8975-4306-D31B-20D4FF234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404" y="1644277"/>
            <a:ext cx="5419926" cy="1222957"/>
          </a:xfrm>
          <a:prstGeom prst="rect">
            <a:avLst/>
          </a:prstGeom>
        </p:spPr>
      </p:pic>
      <p:sp>
        <p:nvSpPr>
          <p:cNvPr id="11" name="TextBox 10">
            <a:extLst>
              <a:ext uri="{FF2B5EF4-FFF2-40B4-BE49-F238E27FC236}">
                <a16:creationId xmlns:a16="http://schemas.microsoft.com/office/drawing/2014/main" id="{39675DD6-4809-409A-9AE0-790E4B65410F}"/>
              </a:ext>
            </a:extLst>
          </p:cNvPr>
          <p:cNvSpPr txBox="1"/>
          <p:nvPr/>
        </p:nvSpPr>
        <p:spPr>
          <a:xfrm>
            <a:off x="1158240" y="3362455"/>
            <a:ext cx="6515100" cy="523220"/>
          </a:xfrm>
          <a:prstGeom prst="rect">
            <a:avLst/>
          </a:prstGeom>
          <a:noFill/>
        </p:spPr>
        <p:txBody>
          <a:bodyPr wrap="square" rtlCol="0">
            <a:spAutoFit/>
          </a:bodyPr>
          <a:lstStyle/>
          <a:p>
            <a:r>
              <a:rPr lang="en-US" dirty="0">
                <a:solidFill>
                  <a:srgbClr val="1C365F"/>
                </a:solidFill>
              </a:rPr>
              <a:t>We selected DNN (Deep Neural Network) as our preferred technology solution due to its exceptional ability to deliver high accuracy and rapid response times.</a:t>
            </a:r>
          </a:p>
        </p:txBody>
      </p:sp>
      <p:sp>
        <p:nvSpPr>
          <p:cNvPr id="15" name="TextBox 14">
            <a:extLst>
              <a:ext uri="{FF2B5EF4-FFF2-40B4-BE49-F238E27FC236}">
                <a16:creationId xmlns:a16="http://schemas.microsoft.com/office/drawing/2014/main" id="{D7A2AC32-9F5B-13E4-6023-B8CA386C6041}"/>
              </a:ext>
            </a:extLst>
          </p:cNvPr>
          <p:cNvSpPr txBox="1"/>
          <p:nvPr/>
        </p:nvSpPr>
        <p:spPr>
          <a:xfrm>
            <a:off x="1158240" y="3960336"/>
            <a:ext cx="6362700" cy="738664"/>
          </a:xfrm>
          <a:prstGeom prst="rect">
            <a:avLst/>
          </a:prstGeom>
          <a:noFill/>
        </p:spPr>
        <p:txBody>
          <a:bodyPr wrap="square">
            <a:spAutoFit/>
          </a:bodyPr>
          <a:lstStyle/>
          <a:p>
            <a:r>
              <a:rPr lang="en-US" dirty="0">
                <a:solidFill>
                  <a:srgbClr val="1C365F"/>
                </a:solidFill>
              </a:rPr>
              <a:t>Overall, the combination of high accuracy and rapid response times makes DNN an ideal choice for our needs and providing a superior user experience and meeting the demands of our customers.</a:t>
            </a:r>
          </a:p>
        </p:txBody>
      </p:sp>
      <p:sp>
        <p:nvSpPr>
          <p:cNvPr id="16" name="TextBox 15">
            <a:extLst>
              <a:ext uri="{FF2B5EF4-FFF2-40B4-BE49-F238E27FC236}">
                <a16:creationId xmlns:a16="http://schemas.microsoft.com/office/drawing/2014/main" id="{C5353211-9E8F-3E59-44D6-DB46D0200FEA}"/>
              </a:ext>
            </a:extLst>
          </p:cNvPr>
          <p:cNvSpPr txBox="1"/>
          <p:nvPr/>
        </p:nvSpPr>
        <p:spPr>
          <a:xfrm>
            <a:off x="876618" y="3014347"/>
            <a:ext cx="3154680" cy="338554"/>
          </a:xfrm>
          <a:prstGeom prst="rect">
            <a:avLst/>
          </a:prstGeom>
          <a:noFill/>
        </p:spPr>
        <p:txBody>
          <a:bodyPr wrap="square" rtlCol="0">
            <a:spAutoFit/>
          </a:bodyPr>
          <a:lstStyle/>
          <a:p>
            <a:r>
              <a:rPr lang="en-US" sz="1600" dirty="0">
                <a:solidFill>
                  <a:srgbClr val="1C365F"/>
                </a:solidFill>
              </a:rPr>
              <a:t>Why we select DNN?</a:t>
            </a:r>
          </a:p>
        </p:txBody>
      </p:sp>
    </p:spTree>
    <p:extLst>
      <p:ext uri="{BB962C8B-B14F-4D97-AF65-F5344CB8AC3E}">
        <p14:creationId xmlns:p14="http://schemas.microsoft.com/office/powerpoint/2010/main" val="1067905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438" y="381000"/>
            <a:ext cx="7704138"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Machine Learning</a:t>
            </a:r>
          </a:p>
        </p:txBody>
      </p:sp>
      <p:sp>
        <p:nvSpPr>
          <p:cNvPr id="3" name="Text Placeholder 2"/>
          <p:cNvSpPr>
            <a:spLocks noGrp="1"/>
          </p:cNvSpPr>
          <p:nvPr>
            <p:ph type="body" idx="1"/>
          </p:nvPr>
        </p:nvSpPr>
        <p:spPr>
          <a:xfrm>
            <a:off x="598488" y="1195388"/>
            <a:ext cx="7824788" cy="3503613"/>
          </a:xfrm>
        </p:spPr>
        <p:txBody>
          <a:bodyPr wrap="square" lIns="91425" tIns="91425" rIns="91425" bIns="91425" anchor="t" anchorCtr="0">
            <a:noAutofit/>
          </a:bodyPr>
          <a:lstStyle/>
          <a:p>
            <a:pPr marL="12700" marR="5080" indent="0" algn="just" rtl="0" eaLnBrk="1" fontAlgn="auto" latinLnBrk="0" hangingPunct="1">
              <a:lnSpc>
                <a:spcPct val="100000"/>
              </a:lnSpc>
              <a:spcBef>
                <a:spcPts val="95"/>
              </a:spcBef>
              <a:spcAft>
                <a:spcPts val="0"/>
              </a:spcAft>
              <a:buClr>
                <a:schemeClr val="dk1"/>
              </a:buClr>
              <a:buSzPct val="75000"/>
              <a:buFont typeface="Golos Text" panose="020B0503020202020204"/>
              <a:buNone/>
              <a:tabLst>
                <a:tab pos="316865" algn="l"/>
                <a:tab pos="317500" algn="l"/>
              </a:tabLst>
            </a:pPr>
            <a:r>
              <a:rPr kumimoji="0" lang="en-US" sz="1600" b="0" i="0" u="none" strike="noStrike" kern="1200" cap="none" spc="105" normalizeH="0" baseline="0" noProof="1">
                <a:solidFill>
                  <a:srgbClr val="1C365F"/>
                </a:solidFill>
                <a:latin typeface="Arial" panose="020B0604020202020204" pitchFamily="34" charset="0"/>
                <a:ea typeface="+mn-ea"/>
                <a:cs typeface="Arial" panose="020B0604020202020204" pitchFamily="34" charset="0"/>
              </a:rPr>
              <a:t>Deep Neura</a:t>
            </a:r>
            <a:r>
              <a:rPr kumimoji="0" lang="ar-SA" sz="1600" b="0" i="0" u="none" strike="noStrike" kern="1200" cap="none" spc="105" normalizeH="0" baseline="0" noProof="1">
                <a:solidFill>
                  <a:srgbClr val="1C365F"/>
                </a:solidFill>
                <a:latin typeface="Arial" panose="020B0604020202020204" pitchFamily="34" charset="0"/>
                <a:ea typeface="+mn-ea"/>
                <a:cs typeface="Arial" panose="020B0604020202020204" pitchFamily="34" charset="0"/>
              </a:rPr>
              <a:t>l N</a:t>
            </a:r>
            <a:r>
              <a:rPr kumimoji="0" lang="en-US" sz="1600" b="0" i="0" u="none" strike="noStrike" kern="1200" cap="none" spc="105" normalizeH="0" baseline="0" noProof="1">
                <a:solidFill>
                  <a:srgbClr val="1C365F"/>
                </a:solidFill>
                <a:latin typeface="Arial" panose="020B0604020202020204" pitchFamily="34" charset="0"/>
                <a:ea typeface="+mn-ea"/>
                <a:cs typeface="Arial" panose="020B0604020202020204" pitchFamily="34" charset="0"/>
              </a:rPr>
              <a:t>etwork</a:t>
            </a:r>
          </a:p>
          <a:p>
            <a:pPr marL="317500" marR="5080" indent="-304800" algn="just" rtl="0" eaLnBrk="1" fontAlgn="auto" latinLnBrk="0" hangingPunct="1">
              <a:lnSpc>
                <a:spcPct val="100000"/>
              </a:lnSpc>
              <a:spcBef>
                <a:spcPts val="95"/>
              </a:spcBef>
              <a:spcAft>
                <a:spcPts val="0"/>
              </a:spcAft>
              <a:buClr>
                <a:schemeClr val="dk1"/>
              </a:buClr>
              <a:buSzPct val="75000"/>
              <a:buFont typeface="MS UI Gothic" panose="020B0600070205080204" charset="-128"/>
              <a:buChar char="●"/>
              <a:tabLst>
                <a:tab pos="316865" algn="l"/>
                <a:tab pos="317500" algn="l"/>
              </a:tabLst>
            </a:pPr>
            <a:endParaRPr kumimoji="0" lang="en-US" sz="1600" b="0" i="0" u="none" strike="noStrike" kern="1200" cap="none" spc="105" normalizeH="0" baseline="0" noProof="1">
              <a:solidFill>
                <a:srgbClr val="1C365F"/>
              </a:solidFill>
              <a:latin typeface="Arial" panose="020B0604020202020204" pitchFamily="34" charset="0"/>
              <a:ea typeface="+mn-ea"/>
              <a:cs typeface="Arial" panose="020B0604020202020204" pitchFamily="34" charset="0"/>
            </a:endParaRPr>
          </a:p>
          <a:p>
            <a:pPr marL="317500" marR="5080" indent="-304800" algn="just" rtl="0" eaLnBrk="1" fontAlgn="auto" latinLnBrk="0" hangingPunct="1">
              <a:lnSpc>
                <a:spcPct val="100000"/>
              </a:lnSpc>
              <a:spcBef>
                <a:spcPts val="95"/>
              </a:spcBef>
              <a:spcAft>
                <a:spcPts val="0"/>
              </a:spcAft>
              <a:buClr>
                <a:schemeClr val="dk1"/>
              </a:buClr>
              <a:buSzPct val="75000"/>
              <a:buFont typeface="MS UI Gothic" panose="020B0600070205080204" charset="-128"/>
              <a:buChar char="●"/>
              <a:tabLst>
                <a:tab pos="316865" algn="l"/>
                <a:tab pos="317500" algn="l"/>
              </a:tabLst>
            </a:pPr>
            <a:r>
              <a:rPr kumimoji="0" lang="en-US" sz="1600" b="0" i="0" u="none" strike="noStrike" kern="1200" cap="none" spc="105" normalizeH="0" baseline="0" noProof="1">
                <a:solidFill>
                  <a:srgbClr val="1C365F"/>
                </a:solidFill>
                <a:latin typeface="Arial" panose="020B0604020202020204" pitchFamily="34" charset="0"/>
                <a:ea typeface="+mn-ea"/>
                <a:cs typeface="Arial" panose="020B0604020202020204" pitchFamily="34" charset="0"/>
              </a:rPr>
              <a:t>A deep neural network (DNN) is a type of artificial neural network (ANN) with multiple layers between the input and output layers. These networks are called "deep" because they have more than one hidden layer, distinguishing them from simpler models that have only one or no hidden layers.</a:t>
            </a:r>
          </a:p>
          <a:p>
            <a:pPr marL="317500" marR="5080" indent="-304800" algn="just" rtl="0" eaLnBrk="1" fontAlgn="auto" latinLnBrk="0" hangingPunct="1">
              <a:lnSpc>
                <a:spcPct val="100000"/>
              </a:lnSpc>
              <a:spcBef>
                <a:spcPts val="95"/>
              </a:spcBef>
              <a:spcAft>
                <a:spcPts val="0"/>
              </a:spcAft>
              <a:buClr>
                <a:schemeClr val="dk1"/>
              </a:buClr>
              <a:buSzPct val="75000"/>
              <a:buFont typeface="MS UI Gothic" panose="020B0600070205080204" charset="-128"/>
              <a:buChar char="●"/>
              <a:tabLst>
                <a:tab pos="316865" algn="l"/>
                <a:tab pos="317500" algn="l"/>
              </a:tabLst>
            </a:pPr>
            <a:r>
              <a:rPr kumimoji="0" lang="en-US" sz="1600" b="0" i="0" u="none" strike="noStrike" kern="1200" cap="none" spc="105" normalizeH="0" baseline="0" noProof="1">
                <a:solidFill>
                  <a:srgbClr val="1C365F"/>
                </a:solidFill>
                <a:latin typeface="Arial" panose="020B0604020202020204" pitchFamily="34" charset="0"/>
                <a:ea typeface="+mn-ea"/>
                <a:cs typeface="Arial" panose="020B0604020202020204" pitchFamily="34" charset="0"/>
              </a:rPr>
              <a:t>It creates an adaptive system that computers use to learn from their  mistakes and improve continuously.</a:t>
            </a:r>
          </a:p>
          <a:p>
            <a:pPr marL="317500" marR="5080" indent="-304800" algn="just" rtl="0" eaLnBrk="1" fontAlgn="auto" latinLnBrk="0" hangingPunct="1">
              <a:lnSpc>
                <a:spcPct val="100000"/>
              </a:lnSpc>
              <a:spcBef>
                <a:spcPts val="95"/>
              </a:spcBef>
              <a:spcAft>
                <a:spcPts val="0"/>
              </a:spcAft>
              <a:buClr>
                <a:schemeClr val="dk1"/>
              </a:buClr>
              <a:buSzPct val="75000"/>
              <a:buFont typeface="MS UI Gothic" panose="020B0600070205080204" charset="-128"/>
              <a:buChar char="●"/>
              <a:tabLst>
                <a:tab pos="316865" algn="l"/>
                <a:tab pos="317500" algn="l"/>
              </a:tabLst>
            </a:pPr>
            <a:r>
              <a:rPr kumimoji="0" lang="en-US" sz="1600" b="0" i="0" u="none" strike="noStrike" kern="1200" cap="none" spc="105" normalizeH="0" baseline="0" noProof="1">
                <a:solidFill>
                  <a:srgbClr val="1C365F"/>
                </a:solidFill>
                <a:latin typeface="Arial" panose="020B0604020202020204" pitchFamily="34" charset="0"/>
                <a:ea typeface="+mn-ea"/>
                <a:cs typeface="Arial" panose="020B0604020202020204" pitchFamily="34" charset="0"/>
              </a:rPr>
              <a:t>Artificial neural networks attempt to solve complicated problems,with  greater accuracy.</a:t>
            </a:r>
          </a:p>
          <a:p>
            <a:pPr marL="457200" marR="0" indent="-304800" algn="just" defTabSz="914400" rtl="0" eaLnBrk="1" fontAlgn="auto" latinLnBrk="0" hangingPunct="1">
              <a:lnSpc>
                <a:spcPct val="100000"/>
              </a:lnSpc>
              <a:spcBef>
                <a:spcPts val="0"/>
              </a:spcBef>
              <a:spcAft>
                <a:spcPts val="0"/>
              </a:spcAft>
              <a:buClr>
                <a:schemeClr val="dk1"/>
              </a:buClr>
              <a:buSzPts val="1200"/>
              <a:buFont typeface="Golos Text" panose="020B0503020202020204"/>
              <a:buChar char="●"/>
            </a:pPr>
            <a:endPar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Google Shape;732;p38"/>
          <p:cNvSpPr txBox="1">
            <a:spLocks noGrp="1"/>
          </p:cNvSpPr>
          <p:nvPr>
            <p:ph type="title"/>
          </p:nvPr>
        </p:nvSpPr>
        <p:spPr>
          <a:xfrm>
            <a:off x="1884363" y="2716213"/>
            <a:ext cx="5373688" cy="846138"/>
          </a:xfrm>
        </p:spPr>
        <p:txBody>
          <a:bodyPr wrap="square" lIns="91425" tIns="91425" rIns="91425" bIns="91425" anchor="b" anchorCtr="0">
            <a:noAutofit/>
          </a:bodyPr>
          <a:lstStyle/>
          <a:p>
            <a:pPr marL="0" marR="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US" sz="4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Prototype</a:t>
            </a:r>
          </a:p>
        </p:txBody>
      </p:sp>
      <p:sp>
        <p:nvSpPr>
          <p:cNvPr id="733" name="Google Shape;733;p38"/>
          <p:cNvSpPr txBox="1">
            <a:spLocks noGrp="1"/>
          </p:cNvSpPr>
          <p:nvPr>
            <p:ph type="title"/>
          </p:nvPr>
        </p:nvSpPr>
        <p:spPr>
          <a:xfrm>
            <a:off x="3517900" y="1265238"/>
            <a:ext cx="2108200" cy="1104900"/>
          </a:xfrm>
        </p:spPr>
        <p:txBody>
          <a:bodyPr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GB" sz="5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08.</a:t>
            </a:r>
          </a:p>
        </p:txBody>
      </p:sp>
      <p:grpSp>
        <p:nvGrpSpPr>
          <p:cNvPr id="73731" name="Google Shape;735;p38"/>
          <p:cNvGrpSpPr/>
          <p:nvPr/>
        </p:nvGrpSpPr>
        <p:grpSpPr>
          <a:xfrm>
            <a:off x="7226300" y="379413"/>
            <a:ext cx="636588" cy="1625600"/>
            <a:chOff x="7836032" y="303820"/>
            <a:chExt cx="636174" cy="1624496"/>
          </a:xfrm>
        </p:grpSpPr>
        <p:sp>
          <p:nvSpPr>
            <p:cNvPr id="73732" name="Google Shape;736;p38"/>
            <p:cNvSpPr/>
            <p:nvPr/>
          </p:nvSpPr>
          <p:spPr>
            <a:xfrm>
              <a:off x="7836032" y="6578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73733" name="Google Shape;737;p38"/>
            <p:cNvGrpSpPr/>
            <p:nvPr/>
          </p:nvGrpSpPr>
          <p:grpSpPr>
            <a:xfrm>
              <a:off x="8085413" y="303820"/>
              <a:ext cx="137400" cy="886196"/>
              <a:chOff x="6358900" y="-690717"/>
              <a:chExt cx="137400" cy="886196"/>
            </a:xfrm>
          </p:grpSpPr>
          <p:sp>
            <p:nvSpPr>
              <p:cNvPr id="73734" name="Google Shape;738;p3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73735" name="Google Shape;739;p3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73736" name="Google Shape;740;p3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73737" name="Google Shape;741;p3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grpSp>
        <p:nvGrpSpPr>
          <p:cNvPr id="73738" name="Google Shape;742;p38"/>
          <p:cNvGrpSpPr/>
          <p:nvPr/>
        </p:nvGrpSpPr>
        <p:grpSpPr>
          <a:xfrm rot="-5400000">
            <a:off x="344488" y="915988"/>
            <a:ext cx="639762" cy="385762"/>
            <a:chOff x="7069949" y="2870914"/>
            <a:chExt cx="978000" cy="588969"/>
          </a:xfrm>
        </p:grpSpPr>
        <p:cxnSp>
          <p:nvCxnSpPr>
            <p:cNvPr id="73739" name="Google Shape;743;p38"/>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73740" name="Google Shape;744;p38"/>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73741" name="Google Shape;745;p38"/>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73742" name="Google Shape;746;p38"/>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311150"/>
            <a:ext cx="7702550"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Mobile Application</a:t>
            </a:r>
          </a:p>
        </p:txBody>
      </p:sp>
      <p:sp>
        <p:nvSpPr>
          <p:cNvPr id="6" name="TextBox 5"/>
          <p:cNvSpPr txBox="1"/>
          <p:nvPr/>
        </p:nvSpPr>
        <p:spPr>
          <a:xfrm>
            <a:off x="207963" y="2006600"/>
            <a:ext cx="1501775" cy="307975"/>
          </a:xfrm>
          <a:prstGeom prst="rect">
            <a:avLst/>
          </a:prstGeom>
          <a:noFill/>
        </p:spPr>
        <p:txBody>
          <a:bodyPr wrap="square" rtlCol="0">
            <a:spAutoFit/>
          </a:bodyPr>
          <a:lstStyle/>
          <a:p>
            <a:pPr fontAlgn="auto"/>
            <a:r>
              <a:rPr lang="en-US" noProof="1">
                <a:solidFill>
                  <a:schemeClr val="dk1"/>
                </a:solidFill>
                <a:latin typeface="Arial" panose="020B0604020202020204" pitchFamily="34" charset="0"/>
                <a:ea typeface="Arial" panose="020B0604020202020204"/>
                <a:cs typeface="Arial" panose="020B0604020202020204" pitchFamily="34" charset="0"/>
                <a:sym typeface="Golos Text" panose="020B0503020202020204"/>
              </a:rPr>
              <a:t>Low Fidelity</a:t>
            </a:r>
          </a:p>
        </p:txBody>
      </p:sp>
      <p:sp>
        <p:nvSpPr>
          <p:cNvPr id="7" name="TextBox 6"/>
          <p:cNvSpPr txBox="1"/>
          <p:nvPr/>
        </p:nvSpPr>
        <p:spPr>
          <a:xfrm>
            <a:off x="4417060" y="2006600"/>
            <a:ext cx="1501775" cy="307975"/>
          </a:xfrm>
          <a:prstGeom prst="rect">
            <a:avLst/>
          </a:prstGeom>
          <a:noFill/>
        </p:spPr>
        <p:txBody>
          <a:bodyPr wrap="square" rtlCol="0">
            <a:spAutoFit/>
          </a:bodyPr>
          <a:lstStyle/>
          <a:p>
            <a:pPr fontAlgn="auto"/>
            <a:r>
              <a:rPr lang="en-US" noProof="1">
                <a:solidFill>
                  <a:schemeClr val="dk1"/>
                </a:solidFill>
                <a:latin typeface="Arial" panose="020B0604020202020204" pitchFamily="34" charset="0"/>
                <a:ea typeface="Arial" panose="020B0604020202020204"/>
                <a:cs typeface="Arial" panose="020B0604020202020204" pitchFamily="34" charset="0"/>
                <a:sym typeface="Golos Text" panose="020B0503020202020204"/>
              </a:rPr>
              <a:t>High Fidelity</a:t>
            </a:r>
          </a:p>
        </p:txBody>
      </p:sp>
      <p:pic>
        <p:nvPicPr>
          <p:cNvPr id="75780" name="object 5"/>
          <p:cNvPicPr/>
          <p:nvPr/>
        </p:nvPicPr>
        <p:blipFill>
          <a:blip r:embed="rId2"/>
          <a:stretch>
            <a:fillRect/>
          </a:stretch>
        </p:blipFill>
        <p:spPr>
          <a:xfrm>
            <a:off x="5980113" y="280988"/>
            <a:ext cx="2155825" cy="4435475"/>
          </a:xfrm>
          <a:prstGeom prst="rect">
            <a:avLst/>
          </a:prstGeom>
          <a:noFill/>
          <a:ln w="9525">
            <a:noFill/>
          </a:ln>
        </p:spPr>
      </p:pic>
      <p:pic>
        <p:nvPicPr>
          <p:cNvPr id="4" name="Picture 3" descr="A close-up of a paper&#10;&#10;Description automatically generated"/>
          <p:cNvPicPr>
            <a:picLocks noChangeAspect="1"/>
          </p:cNvPicPr>
          <p:nvPr/>
        </p:nvPicPr>
        <p:blipFill>
          <a:blip r:embed="rId3"/>
          <a:stretch>
            <a:fillRect/>
          </a:stretch>
        </p:blipFill>
        <p:spPr>
          <a:xfrm>
            <a:off x="1597509" y="1102768"/>
            <a:ext cx="2606061" cy="3729522"/>
          </a:xfrm>
          <a:prstGeom prst="rect">
            <a:avLst/>
          </a:prstGeom>
          <a:effectLst>
            <a:glow rad="127000">
              <a:schemeClr val="accent1">
                <a:alpha val="40000"/>
              </a:schemeClr>
            </a:glow>
            <a:outerShdw blurRad="190500" dist="38100" dir="1200000" sx="99000" sy="99000" algn="tl" rotWithShape="0">
              <a:prstClr val="black">
                <a:alpha val="36000"/>
              </a:prst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311150"/>
            <a:ext cx="7702550"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Frontend</a:t>
            </a:r>
          </a:p>
        </p:txBody>
      </p:sp>
      <p:sp>
        <p:nvSpPr>
          <p:cNvPr id="6" name="TextBox 5"/>
          <p:cNvSpPr txBox="1"/>
          <p:nvPr/>
        </p:nvSpPr>
        <p:spPr>
          <a:xfrm>
            <a:off x="720725" y="1620838"/>
            <a:ext cx="2105025" cy="460375"/>
          </a:xfrm>
          <a:prstGeom prst="rect">
            <a:avLst/>
          </a:prstGeom>
          <a:noFill/>
        </p:spPr>
        <p:txBody>
          <a:bodyPr wrap="square" rtlCol="0">
            <a:spAutoFit/>
          </a:bodyPr>
          <a:lstStyle/>
          <a:p>
            <a:pPr fontAlgn="auto"/>
            <a:r>
              <a:rPr lang="en-US" sz="2400" noProof="1">
                <a:solidFill>
                  <a:schemeClr val="dk1"/>
                </a:solidFill>
                <a:latin typeface="Arial" panose="020B0604020202020204" pitchFamily="34" charset="0"/>
                <a:ea typeface="Arial" panose="020B0604020202020204"/>
                <a:cs typeface="Arial" panose="020B0604020202020204" pitchFamily="34" charset="0"/>
                <a:sym typeface="Golos Text" panose="020B0503020202020204"/>
              </a:rPr>
              <a:t>Low </a:t>
            </a:r>
            <a:r>
              <a:rPr lang="en-US" sz="2400" noProof="1">
                <a:solidFill>
                  <a:schemeClr val="dk1"/>
                </a:solidFill>
                <a:latin typeface="Arial" panose="020B0604020202020204" pitchFamily="34" charset="0"/>
                <a:ea typeface="Arial" panose="020B0604020202020204"/>
                <a:cs typeface="Arial" panose="020B0604020202020204" pitchFamily="34" charset="0"/>
                <a:sym typeface="Arial" panose="020B0604020202020204"/>
              </a:rPr>
              <a:t>Fidelity</a:t>
            </a:r>
            <a:endParaRPr lang="en-US" sz="2400" noProof="1">
              <a:solidFill>
                <a:schemeClr val="dk1"/>
              </a:solidFill>
              <a:latin typeface="Arial" panose="020B0604020202020204" pitchFamily="34" charset="0"/>
              <a:cs typeface="Arial" panose="020B0604020202020204" pitchFamily="34" charset="0"/>
              <a:sym typeface="Golos Text" panose="020B0503020202020204"/>
            </a:endParaRPr>
          </a:p>
        </p:txBody>
      </p:sp>
      <p:pic>
        <p:nvPicPr>
          <p:cNvPr id="76803" name="Picture 9" descr="A whiteboard with writing on it&#10;&#10;Description automatically generated"/>
          <p:cNvPicPr>
            <a:picLocks noChangeAspect="1"/>
          </p:cNvPicPr>
          <p:nvPr/>
        </p:nvPicPr>
        <p:blipFill>
          <a:blip r:embed="rId2"/>
          <a:stretch>
            <a:fillRect/>
          </a:stretch>
        </p:blipFill>
        <p:spPr>
          <a:xfrm>
            <a:off x="3438525" y="806450"/>
            <a:ext cx="4984750" cy="3738563"/>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311150"/>
            <a:ext cx="7702550"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Frontend</a:t>
            </a:r>
          </a:p>
        </p:txBody>
      </p:sp>
      <p:sp>
        <p:nvSpPr>
          <p:cNvPr id="6" name="TextBox 5"/>
          <p:cNvSpPr txBox="1"/>
          <p:nvPr/>
        </p:nvSpPr>
        <p:spPr>
          <a:xfrm>
            <a:off x="720725" y="1620838"/>
            <a:ext cx="2105025" cy="461963"/>
          </a:xfrm>
          <a:prstGeom prst="rect">
            <a:avLst/>
          </a:prstGeom>
          <a:noFill/>
        </p:spPr>
        <p:txBody>
          <a:bodyPr wrap="square" rtlCol="0">
            <a:spAutoFit/>
          </a:bodyPr>
          <a:lstStyle/>
          <a:p>
            <a:pPr fontAlgn="auto"/>
            <a:r>
              <a:rPr lang="en-US" sz="2400" noProof="1">
                <a:solidFill>
                  <a:schemeClr val="dk1"/>
                </a:solidFill>
                <a:latin typeface="Arial" panose="020B0604020202020204" pitchFamily="34" charset="0"/>
                <a:ea typeface="Arial" panose="020B0604020202020204"/>
                <a:cs typeface="Arial" panose="020B0604020202020204" pitchFamily="34" charset="0"/>
                <a:sym typeface="Golos Text" panose="020B0503020202020204"/>
              </a:rPr>
              <a:t>Low Fidelity</a:t>
            </a:r>
          </a:p>
        </p:txBody>
      </p:sp>
      <p:pic>
        <p:nvPicPr>
          <p:cNvPr id="77827" name="Picture 4" descr="Low fidelity for stacks"/>
          <p:cNvPicPr>
            <a:picLocks noChangeAspect="1"/>
          </p:cNvPicPr>
          <p:nvPr/>
        </p:nvPicPr>
        <p:blipFill>
          <a:blip r:embed="rId2"/>
          <a:stretch>
            <a:fillRect/>
          </a:stretch>
        </p:blipFill>
        <p:spPr>
          <a:xfrm>
            <a:off x="2825750" y="884238"/>
            <a:ext cx="5794375" cy="413385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Frontend</a:t>
            </a:r>
          </a:p>
        </p:txBody>
      </p:sp>
      <p:sp>
        <p:nvSpPr>
          <p:cNvPr id="3" name="Text Placeholder 2"/>
          <p:cNvSpPr>
            <a:spLocks noGrp="1"/>
          </p:cNvSpPr>
          <p:nvPr>
            <p:ph type="body" idx="1"/>
          </p:nvPr>
        </p:nvSpPr>
        <p:spPr>
          <a:xfrm>
            <a:off x="720725" y="2219325"/>
            <a:ext cx="2178419" cy="573088"/>
          </a:xfrm>
        </p:spPr>
        <p:txBody>
          <a:bodyPr wrap="square" lIns="91425" tIns="91425" rIns="91425" bIns="91425" anchor="t" anchorCtr="0">
            <a:noAutofit/>
          </a:bodyPr>
          <a:lstStyle/>
          <a:p>
            <a:pPr marL="152400" marR="0" indent="0" algn="l" defTabSz="914400" rtl="0" eaLnBrk="1" fontAlgn="auto" latinLnBrk="0" hangingPunct="1">
              <a:lnSpc>
                <a:spcPct val="100000"/>
              </a:lnSpc>
              <a:spcBef>
                <a:spcPts val="0"/>
              </a:spcBef>
              <a:spcAft>
                <a:spcPts val="0"/>
              </a:spcAft>
              <a:buClr>
                <a:schemeClr val="dk1"/>
              </a:buClr>
              <a:buSzPts val="1200"/>
              <a:buFont typeface="Golos Text" panose="020B0503020202020204"/>
              <a:buNone/>
            </a:pPr>
            <a:r>
              <a:rPr kumimoji="0" lang="en-US" sz="24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sym typeface="Arial" panose="020B0604020202020204"/>
              </a:rPr>
              <a:t>High Fidelity</a:t>
            </a:r>
          </a:p>
        </p:txBody>
      </p:sp>
      <p:pic>
        <p:nvPicPr>
          <p:cNvPr id="7" name="Picture 6">
            <a:extLst>
              <a:ext uri="{FF2B5EF4-FFF2-40B4-BE49-F238E27FC236}">
                <a16:creationId xmlns:a16="http://schemas.microsoft.com/office/drawing/2014/main" id="{D9321C7A-15A7-A4EC-A0B2-BD416927DA20}"/>
              </a:ext>
            </a:extLst>
          </p:cNvPr>
          <p:cNvPicPr>
            <a:picLocks noChangeAspect="1"/>
          </p:cNvPicPr>
          <p:nvPr/>
        </p:nvPicPr>
        <p:blipFill>
          <a:blip r:embed="rId2"/>
          <a:stretch>
            <a:fillRect/>
          </a:stretch>
        </p:blipFill>
        <p:spPr>
          <a:xfrm>
            <a:off x="4303638" y="2906506"/>
            <a:ext cx="4009581" cy="1792494"/>
          </a:xfrm>
          <a:prstGeom prst="rect">
            <a:avLst/>
          </a:prstGeom>
        </p:spPr>
      </p:pic>
      <p:pic>
        <p:nvPicPr>
          <p:cNvPr id="9" name="Picture 8">
            <a:extLst>
              <a:ext uri="{FF2B5EF4-FFF2-40B4-BE49-F238E27FC236}">
                <a16:creationId xmlns:a16="http://schemas.microsoft.com/office/drawing/2014/main" id="{04D5312A-965F-3EBD-AF7A-ABD16E72BABB}"/>
              </a:ext>
            </a:extLst>
          </p:cNvPr>
          <p:cNvPicPr>
            <a:picLocks noChangeAspect="1"/>
          </p:cNvPicPr>
          <p:nvPr/>
        </p:nvPicPr>
        <p:blipFill>
          <a:blip r:embed="rId3"/>
          <a:stretch>
            <a:fillRect/>
          </a:stretch>
        </p:blipFill>
        <p:spPr>
          <a:xfrm>
            <a:off x="4303638" y="513144"/>
            <a:ext cx="4009581" cy="179249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8663" y="0"/>
            <a:ext cx="2289175" cy="629920"/>
          </a:xfrm>
          <a:prstGeom prst="rect">
            <a:avLst/>
          </a:prstGeom>
          <a:noFill/>
        </p:spPr>
        <p:txBody>
          <a:bodyPr wrap="square" rtlCol="0">
            <a:spAutoFit/>
          </a:bodyPr>
          <a:lstStyle/>
          <a:p>
            <a:pPr fontAlgn="auto"/>
            <a:r>
              <a:rPr lang="en-US" sz="3500" noProof="1">
                <a:solidFill>
                  <a:schemeClr val="dk1"/>
                </a:solidFill>
                <a:latin typeface="Arial" panose="020B0604020202020204" pitchFamily="34" charset="0"/>
                <a:ea typeface="Arial" panose="020B0604020202020204"/>
                <a:cs typeface="Arial" panose="020B0604020202020204" pitchFamily="34" charset="0"/>
                <a:sym typeface="Poppins" panose="00000500000000000000"/>
              </a:rPr>
              <a:t>Designs</a:t>
            </a:r>
          </a:p>
        </p:txBody>
      </p:sp>
      <p:pic>
        <p:nvPicPr>
          <p:cNvPr id="79874" name="Picture 5" descr="A screenshot of a blue screen&#10;&#10;Description automatically generated"/>
          <p:cNvPicPr>
            <a:picLocks noChangeAspect="1"/>
          </p:cNvPicPr>
          <p:nvPr/>
        </p:nvPicPr>
        <p:blipFill>
          <a:blip r:embed="rId2"/>
          <a:stretch>
            <a:fillRect/>
          </a:stretch>
        </p:blipFill>
        <p:spPr>
          <a:xfrm>
            <a:off x="5827713" y="1301750"/>
            <a:ext cx="1771650" cy="3524250"/>
          </a:xfrm>
          <a:prstGeom prst="rect">
            <a:avLst/>
          </a:prstGeom>
          <a:noFill/>
          <a:ln w="9525">
            <a:noFill/>
          </a:ln>
        </p:spPr>
      </p:pic>
      <p:pic>
        <p:nvPicPr>
          <p:cNvPr id="79875" name="Picture 7" descr="A screen shot of a blue background&#10;&#10;Description automatically generated"/>
          <p:cNvPicPr>
            <a:picLocks noChangeAspect="1"/>
          </p:cNvPicPr>
          <p:nvPr/>
        </p:nvPicPr>
        <p:blipFill>
          <a:blip r:embed="rId3"/>
          <a:stretch>
            <a:fillRect/>
          </a:stretch>
        </p:blipFill>
        <p:spPr>
          <a:xfrm>
            <a:off x="2006600" y="1355725"/>
            <a:ext cx="1773238" cy="3525838"/>
          </a:xfrm>
          <a:prstGeom prst="rect">
            <a:avLst/>
          </a:prstGeom>
          <a:noFill/>
          <a:ln w="9525">
            <a:noFill/>
          </a:ln>
        </p:spPr>
      </p:pic>
      <p:sp>
        <p:nvSpPr>
          <p:cNvPr id="9" name="TextBox 8"/>
          <p:cNvSpPr txBox="1"/>
          <p:nvPr/>
        </p:nvSpPr>
        <p:spPr>
          <a:xfrm>
            <a:off x="846138" y="630238"/>
            <a:ext cx="1795463" cy="307975"/>
          </a:xfrm>
          <a:prstGeom prst="rect">
            <a:avLst/>
          </a:prstGeom>
          <a:noFill/>
        </p:spPr>
        <p:txBody>
          <a:bodyPr wrap="none" rtlCol="0">
            <a:spAutoFit/>
          </a:bodyPr>
          <a:lstStyle/>
          <a:p>
            <a:pPr fontAlgn="auto"/>
            <a:r>
              <a:rPr lang="en-US" noProof="1">
                <a:solidFill>
                  <a:schemeClr val="dk1"/>
                </a:solidFill>
                <a:latin typeface="Arial" panose="020B0604020202020204" pitchFamily="34" charset="0"/>
                <a:ea typeface="Arial" panose="020B0604020202020204"/>
                <a:cs typeface="Arial" panose="020B0604020202020204" pitchFamily="34" charset="0"/>
              </a:rPr>
              <a:t>Mobile Application</a:t>
            </a:r>
          </a:p>
        </p:txBody>
      </p:sp>
      <p:sp>
        <p:nvSpPr>
          <p:cNvPr id="10" name="TextBox 9"/>
          <p:cNvSpPr txBox="1"/>
          <p:nvPr/>
        </p:nvSpPr>
        <p:spPr>
          <a:xfrm>
            <a:off x="2571750" y="927100"/>
            <a:ext cx="892175" cy="369888"/>
          </a:xfrm>
          <a:prstGeom prst="rect">
            <a:avLst/>
          </a:prstGeom>
          <a:noFill/>
        </p:spPr>
        <p:txBody>
          <a:bodyPr wrap="square" rtlCol="0">
            <a:spAutoFit/>
          </a:bodyPr>
          <a:lstStyle/>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Logo</a:t>
            </a:r>
          </a:p>
        </p:txBody>
      </p:sp>
      <p:sp>
        <p:nvSpPr>
          <p:cNvPr id="11" name="TextBox 10"/>
          <p:cNvSpPr txBox="1"/>
          <p:nvPr/>
        </p:nvSpPr>
        <p:spPr>
          <a:xfrm>
            <a:off x="5680075" y="938213"/>
            <a:ext cx="2097088" cy="369888"/>
          </a:xfrm>
          <a:prstGeom prst="rect">
            <a:avLst/>
          </a:prstGeom>
          <a:noFill/>
        </p:spPr>
        <p:txBody>
          <a:bodyPr wrap="square" rtlCol="0">
            <a:spAutoFit/>
          </a:bodyPr>
          <a:lstStyle/>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Welcome Screen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8663" y="0"/>
            <a:ext cx="2289175" cy="629920"/>
          </a:xfrm>
          <a:prstGeom prst="rect">
            <a:avLst/>
          </a:prstGeom>
          <a:noFill/>
        </p:spPr>
        <p:txBody>
          <a:bodyPr wrap="square" rtlCol="0">
            <a:spAutoFit/>
          </a:bodyPr>
          <a:lstStyle/>
          <a:p>
            <a:pPr fontAlgn="auto"/>
            <a:r>
              <a:rPr lang="en-US" sz="3500" noProof="1">
                <a:solidFill>
                  <a:schemeClr val="dk1"/>
                </a:solidFill>
                <a:latin typeface="Arial" panose="020B0604020202020204" pitchFamily="34" charset="0"/>
                <a:ea typeface="Arial" panose="020B0604020202020204"/>
                <a:cs typeface="Arial" panose="020B0604020202020204" pitchFamily="34" charset="0"/>
                <a:sym typeface="Poppins" panose="00000500000000000000"/>
              </a:rPr>
              <a:t>Designs</a:t>
            </a:r>
          </a:p>
        </p:txBody>
      </p:sp>
      <p:sp>
        <p:nvSpPr>
          <p:cNvPr id="9" name="TextBox 8"/>
          <p:cNvSpPr txBox="1"/>
          <p:nvPr/>
        </p:nvSpPr>
        <p:spPr>
          <a:xfrm>
            <a:off x="839788" y="793750"/>
            <a:ext cx="2460625" cy="369888"/>
          </a:xfrm>
          <a:prstGeom prst="rect">
            <a:avLst/>
          </a:prstGeom>
          <a:noFill/>
        </p:spPr>
        <p:txBody>
          <a:bodyPr wrap="square" rtlCol="0">
            <a:spAutoFit/>
          </a:bodyPr>
          <a:lstStyle/>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Mobile Application</a:t>
            </a:r>
          </a:p>
        </p:txBody>
      </p:sp>
      <p:pic>
        <p:nvPicPr>
          <p:cNvPr id="80899" name="object 5"/>
          <p:cNvPicPr/>
          <p:nvPr/>
        </p:nvPicPr>
        <p:blipFill>
          <a:blip r:embed="rId2"/>
          <a:stretch>
            <a:fillRect/>
          </a:stretch>
        </p:blipFill>
        <p:spPr>
          <a:xfrm>
            <a:off x="5530850" y="452438"/>
            <a:ext cx="2155825" cy="4435475"/>
          </a:xfrm>
          <a:prstGeom prst="rect">
            <a:avLst/>
          </a:prstGeom>
          <a:noFill/>
          <a:ln w="9525">
            <a:noFill/>
          </a:ln>
        </p:spPr>
      </p:pic>
      <p:sp>
        <p:nvSpPr>
          <p:cNvPr id="3" name="TextBox 2"/>
          <p:cNvSpPr txBox="1"/>
          <p:nvPr/>
        </p:nvSpPr>
        <p:spPr>
          <a:xfrm>
            <a:off x="1873250" y="2251075"/>
            <a:ext cx="2289175" cy="369888"/>
          </a:xfrm>
          <a:prstGeom prst="rect">
            <a:avLst/>
          </a:prstGeom>
          <a:noFill/>
        </p:spPr>
        <p:txBody>
          <a:bodyPr wrap="square" rtlCol="0">
            <a:spAutoFit/>
          </a:bodyPr>
          <a:lstStyle/>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Home Page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8663" y="0"/>
            <a:ext cx="2289175" cy="629920"/>
          </a:xfrm>
          <a:prstGeom prst="rect">
            <a:avLst/>
          </a:prstGeom>
          <a:noFill/>
        </p:spPr>
        <p:txBody>
          <a:bodyPr wrap="square" rtlCol="0">
            <a:spAutoFit/>
          </a:bodyPr>
          <a:lstStyle/>
          <a:p>
            <a:pPr fontAlgn="auto"/>
            <a:r>
              <a:rPr lang="en-US" sz="3500" noProof="1">
                <a:solidFill>
                  <a:schemeClr val="dk1"/>
                </a:solidFill>
                <a:latin typeface="Arial" panose="020B0604020202020204" pitchFamily="34" charset="0"/>
                <a:ea typeface="Arial" panose="020B0604020202020204"/>
                <a:cs typeface="Arial" panose="020B0604020202020204" pitchFamily="34" charset="0"/>
                <a:sym typeface="Poppins" panose="00000500000000000000"/>
              </a:rPr>
              <a:t>Designs</a:t>
            </a:r>
          </a:p>
        </p:txBody>
      </p:sp>
      <p:sp>
        <p:nvSpPr>
          <p:cNvPr id="9" name="TextBox 8"/>
          <p:cNvSpPr txBox="1"/>
          <p:nvPr/>
        </p:nvSpPr>
        <p:spPr>
          <a:xfrm>
            <a:off x="839788" y="793750"/>
            <a:ext cx="2460625" cy="369888"/>
          </a:xfrm>
          <a:prstGeom prst="rect">
            <a:avLst/>
          </a:prstGeom>
          <a:noFill/>
        </p:spPr>
        <p:txBody>
          <a:bodyPr wrap="square" rtlCol="0">
            <a:spAutoFit/>
          </a:bodyPr>
          <a:lstStyle/>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Mobile Application</a:t>
            </a:r>
          </a:p>
        </p:txBody>
      </p:sp>
      <p:sp>
        <p:nvSpPr>
          <p:cNvPr id="3" name="TextBox 2"/>
          <p:cNvSpPr txBox="1"/>
          <p:nvPr/>
        </p:nvSpPr>
        <p:spPr>
          <a:xfrm>
            <a:off x="1873250" y="2251075"/>
            <a:ext cx="2289175" cy="368300"/>
          </a:xfrm>
          <a:prstGeom prst="rect">
            <a:avLst/>
          </a:prstGeom>
          <a:noFill/>
        </p:spPr>
        <p:txBody>
          <a:bodyPr wrap="square" rtlCol="0">
            <a:spAutoFit/>
          </a:bodyPr>
          <a:lstStyle/>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Categories Page</a:t>
            </a:r>
          </a:p>
        </p:txBody>
      </p:sp>
      <p:pic>
        <p:nvPicPr>
          <p:cNvPr id="81924" name="Picture 4" descr="WhatsApp Image 2024-02-08 at 01.44.01_488eaa7b"/>
          <p:cNvPicPr>
            <a:picLocks noChangeAspect="1"/>
          </p:cNvPicPr>
          <p:nvPr/>
        </p:nvPicPr>
        <p:blipFill>
          <a:blip r:embed="rId2"/>
          <a:stretch>
            <a:fillRect/>
          </a:stretch>
        </p:blipFill>
        <p:spPr>
          <a:xfrm>
            <a:off x="5781675" y="244475"/>
            <a:ext cx="2222500" cy="449580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Google Shape;732;p38"/>
          <p:cNvSpPr txBox="1">
            <a:spLocks noGrp="1"/>
          </p:cNvSpPr>
          <p:nvPr>
            <p:ph type="title"/>
          </p:nvPr>
        </p:nvSpPr>
        <p:spPr>
          <a:xfrm>
            <a:off x="2779713" y="2571750"/>
            <a:ext cx="4329113" cy="841375"/>
          </a:xfrm>
        </p:spPr>
        <p:txBody>
          <a:bodyPr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US" sz="5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Introduction</a:t>
            </a:r>
          </a:p>
        </p:txBody>
      </p:sp>
      <p:sp>
        <p:nvSpPr>
          <p:cNvPr id="733" name="Google Shape;733;p38"/>
          <p:cNvSpPr txBox="1">
            <a:spLocks noGrp="1"/>
          </p:cNvSpPr>
          <p:nvPr>
            <p:ph type="title"/>
          </p:nvPr>
        </p:nvSpPr>
        <p:spPr>
          <a:xfrm>
            <a:off x="3517900" y="1311275"/>
            <a:ext cx="2108200" cy="1104900"/>
          </a:xfrm>
        </p:spPr>
        <p:txBody>
          <a:bodyPr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GB" sz="5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01.</a:t>
            </a:r>
          </a:p>
        </p:txBody>
      </p:sp>
      <p:grpSp>
        <p:nvGrpSpPr>
          <p:cNvPr id="25603" name="Google Shape;735;p38"/>
          <p:cNvGrpSpPr/>
          <p:nvPr/>
        </p:nvGrpSpPr>
        <p:grpSpPr>
          <a:xfrm>
            <a:off x="7226300" y="379413"/>
            <a:ext cx="636588" cy="1625600"/>
            <a:chOff x="7836032" y="303820"/>
            <a:chExt cx="636174" cy="1624496"/>
          </a:xfrm>
        </p:grpSpPr>
        <p:sp>
          <p:nvSpPr>
            <p:cNvPr id="25604" name="Google Shape;736;p38"/>
            <p:cNvSpPr/>
            <p:nvPr/>
          </p:nvSpPr>
          <p:spPr>
            <a:xfrm>
              <a:off x="7836032" y="6578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25605" name="Google Shape;737;p38"/>
            <p:cNvGrpSpPr/>
            <p:nvPr/>
          </p:nvGrpSpPr>
          <p:grpSpPr>
            <a:xfrm>
              <a:off x="8085413" y="303820"/>
              <a:ext cx="137400" cy="886196"/>
              <a:chOff x="6358900" y="-690717"/>
              <a:chExt cx="137400" cy="886196"/>
            </a:xfrm>
          </p:grpSpPr>
          <p:sp>
            <p:nvSpPr>
              <p:cNvPr id="25606" name="Google Shape;738;p3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25607" name="Google Shape;739;p3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25608" name="Google Shape;740;p3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25609" name="Google Shape;741;p3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grpSp>
        <p:nvGrpSpPr>
          <p:cNvPr id="25610" name="Google Shape;742;p38"/>
          <p:cNvGrpSpPr/>
          <p:nvPr/>
        </p:nvGrpSpPr>
        <p:grpSpPr>
          <a:xfrm rot="-5400000">
            <a:off x="344488" y="915988"/>
            <a:ext cx="639762" cy="385762"/>
            <a:chOff x="7069949" y="2870914"/>
            <a:chExt cx="978000" cy="588969"/>
          </a:xfrm>
        </p:grpSpPr>
        <p:cxnSp>
          <p:nvCxnSpPr>
            <p:cNvPr id="25611" name="Google Shape;743;p38"/>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25612" name="Google Shape;744;p38"/>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25613" name="Google Shape;745;p38"/>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25614" name="Google Shape;746;p38"/>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232C0FD6-12E0-DA7A-E44B-25ED40044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4016" y="797234"/>
            <a:ext cx="1963027" cy="3975751"/>
          </a:xfrm>
          <a:prstGeom prst="rect">
            <a:avLst/>
          </a:prstGeom>
        </p:spPr>
      </p:pic>
      <p:pic>
        <p:nvPicPr>
          <p:cNvPr id="7" name="Picture 6" descr="A screenshot of a certificate&#10;&#10;Description automatically generated">
            <a:extLst>
              <a:ext uri="{FF2B5EF4-FFF2-40B4-BE49-F238E27FC236}">
                <a16:creationId xmlns:a16="http://schemas.microsoft.com/office/drawing/2014/main" id="{CD3188F1-4D37-6309-772D-83DFD2605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7324" y="896294"/>
            <a:ext cx="1972345" cy="3975751"/>
          </a:xfrm>
          <a:prstGeom prst="rect">
            <a:avLst/>
          </a:prstGeom>
        </p:spPr>
      </p:pic>
      <p:sp>
        <p:nvSpPr>
          <p:cNvPr id="8" name="TextBox 7">
            <a:extLst>
              <a:ext uri="{FF2B5EF4-FFF2-40B4-BE49-F238E27FC236}">
                <a16:creationId xmlns:a16="http://schemas.microsoft.com/office/drawing/2014/main" id="{0F78ED4D-8718-B4AC-1BF4-EF622D0024B1}"/>
              </a:ext>
            </a:extLst>
          </p:cNvPr>
          <p:cNvSpPr txBox="1"/>
          <p:nvPr/>
        </p:nvSpPr>
        <p:spPr>
          <a:xfrm>
            <a:off x="1226819" y="313907"/>
            <a:ext cx="2217420" cy="307777"/>
          </a:xfrm>
          <a:prstGeom prst="rect">
            <a:avLst/>
          </a:prstGeom>
          <a:noFill/>
        </p:spPr>
        <p:txBody>
          <a:bodyPr wrap="square" rtlCol="0">
            <a:spAutoFit/>
          </a:bodyPr>
          <a:lstStyle/>
          <a:p>
            <a:r>
              <a:rPr lang="en-US" dirty="0"/>
              <a:t>Documentation Page :</a:t>
            </a:r>
          </a:p>
        </p:txBody>
      </p:sp>
      <p:sp>
        <p:nvSpPr>
          <p:cNvPr id="9" name="TextBox 8">
            <a:extLst>
              <a:ext uri="{FF2B5EF4-FFF2-40B4-BE49-F238E27FC236}">
                <a16:creationId xmlns:a16="http://schemas.microsoft.com/office/drawing/2014/main" id="{92E9D22E-F395-F5B2-D26D-BDF7DCAD27B5}"/>
              </a:ext>
            </a:extLst>
          </p:cNvPr>
          <p:cNvSpPr txBox="1"/>
          <p:nvPr/>
        </p:nvSpPr>
        <p:spPr>
          <a:xfrm>
            <a:off x="5404786" y="313908"/>
            <a:ext cx="2217420" cy="307777"/>
          </a:xfrm>
          <a:prstGeom prst="rect">
            <a:avLst/>
          </a:prstGeom>
          <a:noFill/>
        </p:spPr>
        <p:txBody>
          <a:bodyPr wrap="square" rtlCol="0">
            <a:spAutoFit/>
          </a:bodyPr>
          <a:lstStyle/>
          <a:p>
            <a:r>
              <a:rPr lang="en-US" dirty="0"/>
              <a:t>Extra Knowledge Page :</a:t>
            </a:r>
          </a:p>
        </p:txBody>
      </p:sp>
    </p:spTree>
    <p:extLst>
      <p:ext uri="{BB962C8B-B14F-4D97-AF65-F5344CB8AC3E}">
        <p14:creationId xmlns:p14="http://schemas.microsoft.com/office/powerpoint/2010/main" val="1361971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1ADBCA32-73C6-0366-DC13-28DFA90A77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4460" y="729788"/>
            <a:ext cx="2138362" cy="3887931"/>
          </a:xfrm>
          <a:prstGeom prst="rect">
            <a:avLst/>
          </a:prstGeom>
        </p:spPr>
      </p:pic>
      <p:pic>
        <p:nvPicPr>
          <p:cNvPr id="7" name="Picture 6" descr="A screenshot of a phone&#10;&#10;Description automatically generated">
            <a:extLst>
              <a:ext uri="{FF2B5EF4-FFF2-40B4-BE49-F238E27FC236}">
                <a16:creationId xmlns:a16="http://schemas.microsoft.com/office/drawing/2014/main" id="{F44DAB1A-AD39-5BCB-6B6C-B03DE1890B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7587" y="678180"/>
            <a:ext cx="1834396" cy="3787140"/>
          </a:xfrm>
          <a:prstGeom prst="rect">
            <a:avLst/>
          </a:prstGeom>
        </p:spPr>
      </p:pic>
      <p:sp>
        <p:nvSpPr>
          <p:cNvPr id="8" name="TextBox 7">
            <a:extLst>
              <a:ext uri="{FF2B5EF4-FFF2-40B4-BE49-F238E27FC236}">
                <a16:creationId xmlns:a16="http://schemas.microsoft.com/office/drawing/2014/main" id="{E7E7F71D-CD49-8B28-FCFD-F340D3E3E53B}"/>
              </a:ext>
            </a:extLst>
          </p:cNvPr>
          <p:cNvSpPr txBox="1"/>
          <p:nvPr/>
        </p:nvSpPr>
        <p:spPr>
          <a:xfrm>
            <a:off x="1470660" y="370403"/>
            <a:ext cx="2697480" cy="307777"/>
          </a:xfrm>
          <a:prstGeom prst="rect">
            <a:avLst/>
          </a:prstGeom>
          <a:noFill/>
        </p:spPr>
        <p:txBody>
          <a:bodyPr wrap="square" rtlCol="0">
            <a:spAutoFit/>
          </a:bodyPr>
          <a:lstStyle/>
          <a:p>
            <a:r>
              <a:rPr lang="en-US" dirty="0"/>
              <a:t>Quizzes Page :</a:t>
            </a:r>
          </a:p>
        </p:txBody>
      </p:sp>
      <p:sp>
        <p:nvSpPr>
          <p:cNvPr id="9" name="TextBox 8">
            <a:extLst>
              <a:ext uri="{FF2B5EF4-FFF2-40B4-BE49-F238E27FC236}">
                <a16:creationId xmlns:a16="http://schemas.microsoft.com/office/drawing/2014/main" id="{99801E53-2BB9-7C49-4997-9A0080222127}"/>
              </a:ext>
            </a:extLst>
          </p:cNvPr>
          <p:cNvSpPr txBox="1"/>
          <p:nvPr/>
        </p:nvSpPr>
        <p:spPr>
          <a:xfrm>
            <a:off x="4975860" y="216514"/>
            <a:ext cx="2697480" cy="307777"/>
          </a:xfrm>
          <a:prstGeom prst="rect">
            <a:avLst/>
          </a:prstGeom>
          <a:noFill/>
        </p:spPr>
        <p:txBody>
          <a:bodyPr wrap="square" rtlCol="0">
            <a:spAutoFit/>
          </a:bodyPr>
          <a:lstStyle/>
          <a:p>
            <a:r>
              <a:rPr lang="en-US" dirty="0"/>
              <a:t>Programming Language Page :</a:t>
            </a:r>
          </a:p>
        </p:txBody>
      </p:sp>
    </p:spTree>
    <p:extLst>
      <p:ext uri="{BB962C8B-B14F-4D97-AF65-F5344CB8AC3E}">
        <p14:creationId xmlns:p14="http://schemas.microsoft.com/office/powerpoint/2010/main" val="2270125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5007E1AC-05DB-C4E7-907C-1CCA87B56A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4940" y="696666"/>
            <a:ext cx="2232496" cy="4233473"/>
          </a:xfrm>
          <a:prstGeom prst="rect">
            <a:avLst/>
          </a:prstGeom>
        </p:spPr>
      </p:pic>
      <p:pic>
        <p:nvPicPr>
          <p:cNvPr id="7" name="Picture 6" descr="A screenshot of a chat&#10;&#10;Description automatically generated">
            <a:extLst>
              <a:ext uri="{FF2B5EF4-FFF2-40B4-BE49-F238E27FC236}">
                <a16:creationId xmlns:a16="http://schemas.microsoft.com/office/drawing/2014/main" id="{2BFEA48A-9A83-EB3B-6778-A2025EC9C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8046" y="548716"/>
            <a:ext cx="2168453" cy="4289983"/>
          </a:xfrm>
          <a:prstGeom prst="rect">
            <a:avLst/>
          </a:prstGeom>
        </p:spPr>
      </p:pic>
      <p:sp>
        <p:nvSpPr>
          <p:cNvPr id="8" name="TextBox 7">
            <a:extLst>
              <a:ext uri="{FF2B5EF4-FFF2-40B4-BE49-F238E27FC236}">
                <a16:creationId xmlns:a16="http://schemas.microsoft.com/office/drawing/2014/main" id="{3A450BF3-44D9-D750-A0A7-828D5FBF6633}"/>
              </a:ext>
            </a:extLst>
          </p:cNvPr>
          <p:cNvSpPr txBox="1"/>
          <p:nvPr/>
        </p:nvSpPr>
        <p:spPr>
          <a:xfrm>
            <a:off x="1143000" y="304801"/>
            <a:ext cx="2168452" cy="307777"/>
          </a:xfrm>
          <a:prstGeom prst="rect">
            <a:avLst/>
          </a:prstGeom>
          <a:noFill/>
        </p:spPr>
        <p:txBody>
          <a:bodyPr wrap="square" rtlCol="0">
            <a:spAutoFit/>
          </a:bodyPr>
          <a:lstStyle/>
          <a:p>
            <a:r>
              <a:rPr lang="en-US" dirty="0"/>
              <a:t>Learning Kids Page :</a:t>
            </a:r>
          </a:p>
        </p:txBody>
      </p:sp>
      <p:sp>
        <p:nvSpPr>
          <p:cNvPr id="9" name="TextBox 8">
            <a:extLst>
              <a:ext uri="{FF2B5EF4-FFF2-40B4-BE49-F238E27FC236}">
                <a16:creationId xmlns:a16="http://schemas.microsoft.com/office/drawing/2014/main" id="{7703FAE5-27A3-8EF4-D2EF-BAD0CFBAC346}"/>
              </a:ext>
            </a:extLst>
          </p:cNvPr>
          <p:cNvSpPr txBox="1"/>
          <p:nvPr/>
        </p:nvSpPr>
        <p:spPr>
          <a:xfrm>
            <a:off x="5898047" y="144781"/>
            <a:ext cx="2168452" cy="307777"/>
          </a:xfrm>
          <a:prstGeom prst="rect">
            <a:avLst/>
          </a:prstGeom>
          <a:noFill/>
        </p:spPr>
        <p:txBody>
          <a:bodyPr wrap="square" rtlCol="0">
            <a:spAutoFit/>
          </a:bodyPr>
          <a:lstStyle/>
          <a:p>
            <a:r>
              <a:rPr lang="en-US" dirty="0"/>
              <a:t>Chatbot Page :</a:t>
            </a:r>
          </a:p>
        </p:txBody>
      </p:sp>
    </p:spTree>
    <p:extLst>
      <p:ext uri="{BB962C8B-B14F-4D97-AF65-F5344CB8AC3E}">
        <p14:creationId xmlns:p14="http://schemas.microsoft.com/office/powerpoint/2010/main" val="761004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75" y="261938"/>
            <a:ext cx="2460625" cy="922020"/>
          </a:xfrm>
          <a:prstGeom prst="rect">
            <a:avLst/>
          </a:prstGeom>
          <a:noFill/>
        </p:spPr>
        <p:txBody>
          <a:bodyPr wrap="square" lIns="91440" tIns="45720" rIns="91440" bIns="45720" rtlCol="0" anchor="t">
            <a:spAutoFit/>
          </a:bodyPr>
          <a:lstStyle/>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Frontend:</a:t>
            </a:r>
            <a:endParaRPr lang="en-US" sz="1800" noProof="1">
              <a:solidFill>
                <a:schemeClr val="dk1"/>
              </a:solidFill>
              <a:latin typeface="Arial" panose="020B0604020202020204" pitchFamily="34" charset="0"/>
              <a:cs typeface="Arial" panose="020B0604020202020204" pitchFamily="34" charset="0"/>
            </a:endParaRPr>
          </a:p>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Welcome Screen</a:t>
            </a:r>
            <a:endParaRPr lang="en-US" sz="1800" noProof="1">
              <a:solidFill>
                <a:schemeClr val="dk1"/>
              </a:solidFill>
              <a:latin typeface="Arial" panose="020B0604020202020204" pitchFamily="34" charset="0"/>
              <a:cs typeface="Arial" panose="020B0604020202020204" pitchFamily="34" charset="0"/>
            </a:endParaRPr>
          </a:p>
          <a:p>
            <a:pPr fontAlgn="auto"/>
            <a:endParaRPr lang="en-US" sz="1800" noProof="1">
              <a:solidFill>
                <a:schemeClr val="dk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96920BB-3220-F0BB-4CD0-FC9EA0D1A735}"/>
              </a:ext>
            </a:extLst>
          </p:cNvPr>
          <p:cNvPicPr>
            <a:picLocks noChangeAspect="1"/>
          </p:cNvPicPr>
          <p:nvPr/>
        </p:nvPicPr>
        <p:blipFill>
          <a:blip r:embed="rId2"/>
          <a:stretch>
            <a:fillRect/>
          </a:stretch>
        </p:blipFill>
        <p:spPr>
          <a:xfrm>
            <a:off x="525780" y="915451"/>
            <a:ext cx="7901940" cy="353258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457CE0-EAF5-7CBA-25F1-0A3C87181237}"/>
              </a:ext>
            </a:extLst>
          </p:cNvPr>
          <p:cNvPicPr>
            <a:picLocks noChangeAspect="1"/>
          </p:cNvPicPr>
          <p:nvPr/>
        </p:nvPicPr>
        <p:blipFill>
          <a:blip r:embed="rId2"/>
          <a:stretch>
            <a:fillRect/>
          </a:stretch>
        </p:blipFill>
        <p:spPr>
          <a:xfrm>
            <a:off x="890905" y="1079500"/>
            <a:ext cx="7557628" cy="3416300"/>
          </a:xfrm>
          <a:prstGeom prst="rect">
            <a:avLst/>
          </a:prstGeom>
        </p:spPr>
      </p:pic>
      <p:sp>
        <p:nvSpPr>
          <p:cNvPr id="11" name="TextBox 10">
            <a:extLst>
              <a:ext uri="{FF2B5EF4-FFF2-40B4-BE49-F238E27FC236}">
                <a16:creationId xmlns:a16="http://schemas.microsoft.com/office/drawing/2014/main" id="{3D70AEE0-CC05-036E-F922-592E243CFC0A}"/>
              </a:ext>
            </a:extLst>
          </p:cNvPr>
          <p:cNvSpPr txBox="1"/>
          <p:nvPr/>
        </p:nvSpPr>
        <p:spPr>
          <a:xfrm>
            <a:off x="944245" y="261303"/>
            <a:ext cx="2460625" cy="645160"/>
          </a:xfrm>
          <a:prstGeom prst="rect">
            <a:avLst/>
          </a:prstGeom>
          <a:noFill/>
        </p:spPr>
        <p:txBody>
          <a:bodyPr wrap="square" lIns="91440" tIns="45720" rIns="91440" bIns="45720" rtlCol="0" anchor="t">
            <a:spAutoFit/>
          </a:bodyPr>
          <a:lstStyle/>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Frontend:</a:t>
            </a:r>
            <a:endParaRPr lang="en-US" noProof="1">
              <a:solidFill>
                <a:schemeClr val="dk1"/>
              </a:solidFill>
              <a:latin typeface="Arial" panose="020B0604020202020204" pitchFamily="34" charset="0"/>
              <a:cs typeface="Arial" panose="020B0604020202020204" pitchFamily="34" charset="0"/>
            </a:endParaRPr>
          </a:p>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Tracks Page</a:t>
            </a:r>
            <a:endParaRPr lang="en-US" noProof="1">
              <a:solidFill>
                <a:schemeClr val="dk1"/>
              </a:solidFill>
              <a:latin typeface="Arial" panose="020B0604020202020204" pitchFamily="34" charset="0"/>
              <a:cs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D70AEE0-CC05-036E-F922-592E243CFC0A}"/>
              </a:ext>
            </a:extLst>
          </p:cNvPr>
          <p:cNvSpPr txBox="1"/>
          <p:nvPr/>
        </p:nvSpPr>
        <p:spPr>
          <a:xfrm>
            <a:off x="944245" y="261303"/>
            <a:ext cx="2460625" cy="646331"/>
          </a:xfrm>
          <a:prstGeom prst="rect">
            <a:avLst/>
          </a:prstGeom>
          <a:noFill/>
        </p:spPr>
        <p:txBody>
          <a:bodyPr wrap="square" lIns="91440" tIns="45720" rIns="91440" bIns="45720" rtlCol="0" anchor="t">
            <a:spAutoFit/>
          </a:bodyPr>
          <a:lstStyle/>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Frontend:</a:t>
            </a:r>
            <a:endParaRPr lang="en-US" noProof="1">
              <a:solidFill>
                <a:schemeClr val="dk1"/>
              </a:solidFill>
              <a:latin typeface="Arial" panose="020B0604020202020204" pitchFamily="34" charset="0"/>
              <a:cs typeface="Arial" panose="020B0604020202020204" pitchFamily="34" charset="0"/>
            </a:endParaRPr>
          </a:p>
          <a:p>
            <a:pPr fontAlgn="auto"/>
            <a:r>
              <a:rPr lang="en-US" sz="1800" noProof="1">
                <a:solidFill>
                  <a:schemeClr val="dk1"/>
                </a:solidFill>
                <a:latin typeface="Arial" panose="020B0604020202020204" pitchFamily="34" charset="0"/>
                <a:cs typeface="Arial" panose="020B0604020202020204" pitchFamily="34" charset="0"/>
              </a:rPr>
              <a:t>Chat Bot Deisgn</a:t>
            </a:r>
            <a:endParaRPr lang="en-US" noProof="1">
              <a:solidFill>
                <a:schemeClr val="dk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C0469AD-E81C-1F91-7A9C-1D6ECFF215B9}"/>
              </a:ext>
            </a:extLst>
          </p:cNvPr>
          <p:cNvPicPr>
            <a:picLocks noChangeAspect="1"/>
          </p:cNvPicPr>
          <p:nvPr/>
        </p:nvPicPr>
        <p:blipFill>
          <a:blip r:embed="rId2"/>
          <a:stretch>
            <a:fillRect/>
          </a:stretch>
        </p:blipFill>
        <p:spPr>
          <a:xfrm>
            <a:off x="1524000" y="989920"/>
            <a:ext cx="6374992" cy="3810679"/>
          </a:xfrm>
          <a:prstGeom prst="rect">
            <a:avLst/>
          </a:prstGeom>
        </p:spPr>
      </p:pic>
    </p:spTree>
    <p:extLst>
      <p:ext uri="{BB962C8B-B14F-4D97-AF65-F5344CB8AC3E}">
        <p14:creationId xmlns:p14="http://schemas.microsoft.com/office/powerpoint/2010/main" val="1389416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4245" y="261303"/>
            <a:ext cx="2460625" cy="645160"/>
          </a:xfrm>
          <a:prstGeom prst="rect">
            <a:avLst/>
          </a:prstGeom>
          <a:noFill/>
        </p:spPr>
        <p:txBody>
          <a:bodyPr wrap="square" lIns="91440" tIns="45720" rIns="91440" bIns="45720" rtlCol="0" anchor="t">
            <a:spAutoFit/>
          </a:bodyPr>
          <a:lstStyle/>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Frontend:</a:t>
            </a:r>
            <a:endParaRPr lang="en-US" noProof="1">
              <a:solidFill>
                <a:schemeClr val="dk1"/>
              </a:solidFill>
              <a:latin typeface="Arial" panose="020B0604020202020204" pitchFamily="34" charset="0"/>
              <a:cs typeface="Arial" panose="020B0604020202020204" pitchFamily="34" charset="0"/>
            </a:endParaRPr>
          </a:p>
          <a:p>
            <a:pPr fontAlgn="auto"/>
            <a:r>
              <a:rPr lang="en-US" sz="1800" noProof="1">
                <a:solidFill>
                  <a:schemeClr val="dk1"/>
                </a:solidFill>
                <a:latin typeface="Arial" panose="020B0604020202020204" pitchFamily="34" charset="0"/>
                <a:ea typeface="Arial" panose="020B0604020202020204"/>
                <a:cs typeface="Arial" panose="020B0604020202020204" pitchFamily="34" charset="0"/>
              </a:rPr>
              <a:t>Sign up Page</a:t>
            </a:r>
            <a:endParaRPr lang="en-US" noProof="1">
              <a:solidFill>
                <a:schemeClr val="dk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A230945-006D-C717-8CA7-2E8A3DE93F16}"/>
              </a:ext>
            </a:extLst>
          </p:cNvPr>
          <p:cNvPicPr>
            <a:picLocks noChangeAspect="1"/>
          </p:cNvPicPr>
          <p:nvPr/>
        </p:nvPicPr>
        <p:blipFill>
          <a:blip r:embed="rId2"/>
          <a:stretch>
            <a:fillRect/>
          </a:stretch>
        </p:blipFill>
        <p:spPr>
          <a:xfrm>
            <a:off x="944245" y="906463"/>
            <a:ext cx="7853157" cy="35107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725" y="531813"/>
            <a:ext cx="7702550" cy="3416300"/>
          </a:xfrm>
        </p:spPr>
        <p:txBody>
          <a:bodyPr wrap="square" lIns="91425" tIns="91425" rIns="91425" bIns="91425" anchor="t" anchorCtr="0">
            <a:noAutofit/>
          </a:bodyPr>
          <a:lstStyle/>
          <a:p>
            <a:pPr marL="457200" marR="0" indent="-304800" algn="l" defTabSz="914400" rtl="0" eaLnBrk="1" fontAlgn="auto" latinLnBrk="0" hangingPunct="1">
              <a:lnSpc>
                <a:spcPct val="100000"/>
              </a:lnSpc>
              <a:spcBef>
                <a:spcPts val="0"/>
              </a:spcBef>
              <a:spcAft>
                <a:spcPts val="0"/>
              </a:spcAft>
              <a:buClr>
                <a:schemeClr val="dk1"/>
              </a:buClr>
              <a:buSzPts val="1200"/>
              <a:buFont typeface="Golos Text" panose="020B0503020202020204"/>
              <a:buChar char="●"/>
            </a:pPr>
            <a:r>
              <a:rPr kumimoji="0" lang="en-US" sz="12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ERD</a:t>
            </a:r>
          </a:p>
        </p:txBody>
      </p:sp>
      <p:pic>
        <p:nvPicPr>
          <p:cNvPr id="4" name="Picture 3">
            <a:extLst>
              <a:ext uri="{FF2B5EF4-FFF2-40B4-BE49-F238E27FC236}">
                <a16:creationId xmlns:a16="http://schemas.microsoft.com/office/drawing/2014/main" id="{987CFAA7-5FF0-6D66-A445-036C8775F9A8}"/>
              </a:ext>
            </a:extLst>
          </p:cNvPr>
          <p:cNvPicPr>
            <a:picLocks noChangeAspect="1"/>
          </p:cNvPicPr>
          <p:nvPr/>
        </p:nvPicPr>
        <p:blipFill>
          <a:blip r:embed="rId2"/>
          <a:stretch>
            <a:fillRect/>
          </a:stretch>
        </p:blipFill>
        <p:spPr>
          <a:xfrm>
            <a:off x="1333500" y="809730"/>
            <a:ext cx="7267575" cy="392882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Box 4"/>
          <p:cNvSpPr txBox="1"/>
          <p:nvPr/>
        </p:nvSpPr>
        <p:spPr>
          <a:xfrm>
            <a:off x="201613" y="152400"/>
            <a:ext cx="3740150" cy="276225"/>
          </a:xfrm>
          <a:prstGeom prst="rect">
            <a:avLst/>
          </a:prstGeom>
          <a:noFill/>
          <a:ln w="9525">
            <a:noFill/>
          </a:ln>
        </p:spPr>
        <p:txBody>
          <a:bodyPr wrap="square" anchor="t" anchorCtr="0">
            <a:spAutoFit/>
          </a:bodyPr>
          <a:lstStyle/>
          <a:p>
            <a:pPr algn="just"/>
            <a:r>
              <a:rPr lang="en-US" altLang="zh-CN" sz="1200" b="1" dirty="0">
                <a:solidFill>
                  <a:srgbClr val="1C365F"/>
                </a:solidFill>
                <a:latin typeface="Arial" panose="020B0604020202020204"/>
                <a:ea typeface="Arial" panose="020B0604020202020204"/>
              </a:rPr>
              <a:t>Procedure for Mobile App</a:t>
            </a:r>
          </a:p>
        </p:txBody>
      </p:sp>
      <p:sp>
        <p:nvSpPr>
          <p:cNvPr id="2" name="TextBox 1"/>
          <p:cNvSpPr txBox="1"/>
          <p:nvPr/>
        </p:nvSpPr>
        <p:spPr>
          <a:xfrm>
            <a:off x="834736" y="699656"/>
            <a:ext cx="7474527" cy="3600986"/>
          </a:xfrm>
          <a:prstGeom prst="rect">
            <a:avLst/>
          </a:prstGeom>
          <a:noFill/>
        </p:spPr>
        <p:txBody>
          <a:bodyPr wrap="square" rtlCol="0">
            <a:spAutoFit/>
          </a:bodyPr>
          <a:lstStyle/>
          <a:p>
            <a:pPr marL="342900" indent="-342900" algn="just" fontAlgn="auto">
              <a:buClr>
                <a:srgbClr val="669CD3"/>
              </a:buClr>
              <a:buFont typeface="+mj-lt"/>
              <a:buAutoNum type="arabicPeriod"/>
            </a:pPr>
            <a:r>
              <a:rPr lang="en-US" sz="1200" noProof="1">
                <a:solidFill>
                  <a:srgbClr val="1C365F"/>
                </a:solidFill>
                <a:latin typeface="Arial" panose="020B0604020202020204"/>
                <a:ea typeface="Arial" panose="020B0604020202020204"/>
                <a:cs typeface="Arial" panose="020B0604020202020204"/>
              </a:rPr>
              <a:t>Design logo			 </a:t>
            </a:r>
            <a:r>
              <a:rPr lang="en-US" sz="1200" noProof="1">
                <a:solidFill>
                  <a:srgbClr val="1C365F"/>
                </a:solidFill>
                <a:cs typeface="Arial" panose="020B0604020202020204"/>
              </a:rPr>
              <a:t>                   </a:t>
            </a:r>
            <a:r>
              <a:rPr lang="en-US" sz="1200" noProof="1">
                <a:solidFill>
                  <a:srgbClr val="00B050"/>
                </a:solidFill>
                <a:latin typeface="Arial" panose="020B0604020202020204"/>
                <a:ea typeface="Arial" panose="020B0604020202020204"/>
                <a:cs typeface="Arial" panose="020B0604020202020204"/>
              </a:rPr>
              <a:t>(Completed)</a:t>
            </a:r>
            <a:endParaRPr lang="en-US" sz="1200" noProof="1">
              <a:solidFill>
                <a:srgbClr val="00B050"/>
              </a:solidFill>
            </a:endParaRPr>
          </a:p>
          <a:p>
            <a:pPr marL="342900" indent="-342900" algn="just" fontAlgn="auto">
              <a:buClr>
                <a:srgbClr val="669CD3"/>
              </a:buClr>
              <a:buFont typeface="+mj-lt"/>
              <a:buAutoNum type="arabicPeriod"/>
            </a:pPr>
            <a:r>
              <a:rPr lang="en-US" sz="1200" noProof="1">
                <a:solidFill>
                  <a:srgbClr val="1C365F"/>
                </a:solidFill>
                <a:latin typeface="Arial" panose="020B0604020202020204"/>
                <a:ea typeface="Arial" panose="020B0604020202020204"/>
                <a:cs typeface="Arial" panose="020B0604020202020204"/>
              </a:rPr>
              <a:t>Design:</a:t>
            </a:r>
            <a:endParaRPr lang="en-US" sz="1200" noProof="1">
              <a:solidFill>
                <a:srgbClr val="1C365F"/>
              </a:solidFill>
            </a:endParaRPr>
          </a:p>
          <a:p>
            <a:pPr marL="342900" indent="-342900" algn="just" fontAlgn="auto">
              <a:buClr>
                <a:srgbClr val="669CD3"/>
              </a:buClr>
              <a:buFont typeface="+mj-lt"/>
              <a:buAutoNum type="arabicPeriod"/>
            </a:pPr>
            <a:endParaRPr lang="en-US" sz="1200" noProof="1">
              <a:solidFill>
                <a:srgbClr val="1C365F"/>
              </a:solidFill>
            </a:endParaRPr>
          </a:p>
          <a:p>
            <a:pPr marL="342900" indent="-342900" algn="just" fontAlgn="auto">
              <a:buClr>
                <a:srgbClr val="669CD3"/>
              </a:buClr>
              <a:buFont typeface="+mj-lt"/>
              <a:buAutoNum type="arabicPeriod"/>
            </a:pPr>
            <a:endParaRPr lang="en-US" sz="1200" noProof="1">
              <a:solidFill>
                <a:srgbClr val="1C365F"/>
              </a:solidFill>
            </a:endParaRPr>
          </a:p>
          <a:p>
            <a:pPr marL="342900" indent="-342900" algn="just" fontAlgn="auto">
              <a:buClr>
                <a:srgbClr val="669CD3"/>
              </a:buClr>
              <a:buFont typeface="+mj-lt"/>
              <a:buAutoNum type="arabicPeriod"/>
            </a:pPr>
            <a:endParaRPr lang="en-US" sz="1200" noProof="1">
              <a:solidFill>
                <a:srgbClr val="1C365F"/>
              </a:solidFill>
            </a:endParaRPr>
          </a:p>
          <a:p>
            <a:pPr marL="342900" indent="-342900" algn="just" fontAlgn="auto">
              <a:buClr>
                <a:srgbClr val="669CD3"/>
              </a:buClr>
              <a:buFont typeface="+mj-lt"/>
              <a:buAutoNum type="arabicPeriod"/>
            </a:pPr>
            <a:endParaRPr lang="en-US" sz="1200" noProof="1">
              <a:solidFill>
                <a:srgbClr val="1C365F"/>
              </a:solidFill>
            </a:endParaRPr>
          </a:p>
          <a:p>
            <a:pPr marL="342900" indent="-342900" algn="just" fontAlgn="auto">
              <a:buClr>
                <a:srgbClr val="669CD3"/>
              </a:buClr>
              <a:buFont typeface="+mj-lt"/>
              <a:buAutoNum type="arabicPeriod"/>
            </a:pPr>
            <a:endParaRPr lang="en-US" sz="1200" noProof="1">
              <a:solidFill>
                <a:srgbClr val="1C365F"/>
              </a:solidFill>
            </a:endParaRPr>
          </a:p>
          <a:p>
            <a:pPr marL="342900" indent="-342900" algn="just" fontAlgn="auto">
              <a:buClr>
                <a:srgbClr val="669CD3"/>
              </a:buClr>
              <a:buFont typeface="+mj-lt"/>
              <a:buAutoNum type="arabicPeriod"/>
            </a:pPr>
            <a:endParaRPr lang="en-US" sz="1200" noProof="1">
              <a:solidFill>
                <a:srgbClr val="1C365F"/>
              </a:solidFill>
            </a:endParaRPr>
          </a:p>
          <a:p>
            <a:pPr marL="342900" indent="-342900" algn="just" fontAlgn="auto">
              <a:buClr>
                <a:srgbClr val="669CD3"/>
              </a:buClr>
              <a:buFont typeface="+mj-lt"/>
              <a:buAutoNum type="arabicPeriod"/>
            </a:pPr>
            <a:r>
              <a:rPr lang="en-US" sz="1200" noProof="1">
                <a:solidFill>
                  <a:srgbClr val="1C365F"/>
                </a:solidFill>
                <a:latin typeface="Arial" panose="020B0604020202020204"/>
                <a:ea typeface="Arial" panose="020B0604020202020204"/>
                <a:cs typeface="Arial" panose="020B0604020202020204"/>
              </a:rPr>
              <a:t>Prototype				</a:t>
            </a:r>
            <a:r>
              <a:rPr lang="en-US" sz="1200" noProof="1">
                <a:solidFill>
                  <a:srgbClr val="00B050"/>
                </a:solidFill>
                <a:latin typeface="Arial" panose="020B0604020202020204"/>
                <a:ea typeface="Arial" panose="020B0604020202020204"/>
                <a:cs typeface="Arial" panose="020B0604020202020204"/>
              </a:rPr>
              <a:t>(Completed)</a:t>
            </a:r>
            <a:endParaRPr lang="en-US" sz="1200" noProof="1">
              <a:solidFill>
                <a:srgbClr val="00B050"/>
              </a:solidFill>
            </a:endParaRPr>
          </a:p>
          <a:p>
            <a:pPr marL="342900" indent="-342900" algn="just" fontAlgn="auto">
              <a:buClr>
                <a:srgbClr val="669CD3"/>
              </a:buClr>
              <a:buFont typeface="+mj-lt"/>
              <a:buAutoNum type="arabicPeriod"/>
            </a:pPr>
            <a:endParaRPr lang="en-US" sz="1200" noProof="1">
              <a:solidFill>
                <a:srgbClr val="1C365F"/>
              </a:solidFill>
            </a:endParaRPr>
          </a:p>
          <a:p>
            <a:pPr marL="342900" indent="-342900" algn="just" fontAlgn="auto">
              <a:buClr>
                <a:srgbClr val="669CD3"/>
              </a:buClr>
              <a:buFont typeface="+mj-lt"/>
              <a:buAutoNum type="arabicPeriod"/>
            </a:pPr>
            <a:endParaRPr lang="en-US" sz="1200" noProof="1">
              <a:solidFill>
                <a:srgbClr val="1C365F"/>
              </a:solidFill>
            </a:endParaRPr>
          </a:p>
          <a:p>
            <a:pPr marL="342900" indent="-342900" algn="just" fontAlgn="auto">
              <a:buClr>
                <a:srgbClr val="669CD3"/>
              </a:buClr>
              <a:buFont typeface="+mj-lt"/>
              <a:buAutoNum type="arabicPeriod"/>
            </a:pPr>
            <a:endParaRPr lang="en-US" sz="1200" noProof="1">
              <a:solidFill>
                <a:srgbClr val="1C365F"/>
              </a:solidFill>
            </a:endParaRPr>
          </a:p>
          <a:p>
            <a:pPr marL="342900" indent="-342900" algn="just" fontAlgn="auto">
              <a:buClr>
                <a:srgbClr val="669CD3"/>
              </a:buClr>
              <a:buFont typeface="+mj-lt"/>
              <a:buAutoNum type="arabicPeriod"/>
            </a:pPr>
            <a:r>
              <a:rPr lang="en-US" sz="1200" noProof="1">
                <a:solidFill>
                  <a:srgbClr val="1C365F"/>
                </a:solidFill>
                <a:latin typeface="Arial" panose="020B0604020202020204"/>
                <a:ea typeface="Arial" panose="020B0604020202020204"/>
                <a:cs typeface="Arial" panose="020B0604020202020204"/>
              </a:rPr>
              <a:t>Categories Page				 </a:t>
            </a:r>
            <a:r>
              <a:rPr lang="en-US" sz="1200" noProof="1">
                <a:solidFill>
                  <a:srgbClr val="00B050"/>
                </a:solidFill>
                <a:latin typeface="Arial" panose="020B0604020202020204"/>
                <a:ea typeface="Arial" panose="020B0604020202020204"/>
                <a:cs typeface="Arial" panose="020B0604020202020204"/>
              </a:rPr>
              <a:t>(Completed)</a:t>
            </a:r>
            <a:endParaRPr lang="en-US" sz="1200" noProof="1">
              <a:solidFill>
                <a:srgbClr val="1C365F"/>
              </a:solidFill>
            </a:endParaRPr>
          </a:p>
          <a:p>
            <a:pPr marL="342900" indent="-342900" algn="just" fontAlgn="auto">
              <a:buClr>
                <a:srgbClr val="669CD3"/>
              </a:buClr>
              <a:buFont typeface="+mj-lt"/>
              <a:buAutoNum type="arabicPeriod"/>
            </a:pPr>
            <a:r>
              <a:rPr lang="en-US" sz="1200" noProof="1">
                <a:solidFill>
                  <a:srgbClr val="1C365F"/>
                </a:solidFill>
                <a:latin typeface="Arial" panose="020B0604020202020204"/>
                <a:ea typeface="Arial" panose="020B0604020202020204"/>
                <a:cs typeface="Arial" panose="020B0604020202020204"/>
              </a:rPr>
              <a:t>Tracks content				</a:t>
            </a:r>
            <a:r>
              <a:rPr lang="en-US" altLang="zh-CN" sz="1200" dirty="0">
                <a:solidFill>
                  <a:srgbClr val="00B050"/>
                </a:solidFill>
                <a:latin typeface="Arial" panose="020B0604020202020204"/>
                <a:ea typeface="Arial" panose="020B0604020202020204"/>
              </a:rPr>
              <a:t> (Completed)</a:t>
            </a:r>
            <a:r>
              <a:rPr lang="en-US" altLang="zh-CN" sz="1200" dirty="0">
                <a:solidFill>
                  <a:srgbClr val="1C365F"/>
                </a:solidFill>
                <a:latin typeface="Arial" panose="020B0604020202020204"/>
                <a:ea typeface="Arial" panose="020B0604020202020204"/>
              </a:rPr>
              <a:t> </a:t>
            </a:r>
            <a:r>
              <a:rPr lang="en-US" sz="1200" noProof="1">
                <a:solidFill>
                  <a:srgbClr val="1C365F"/>
                </a:solidFill>
                <a:latin typeface="Arial" panose="020B0604020202020204"/>
                <a:ea typeface="Arial" panose="020B0604020202020204"/>
                <a:cs typeface="Arial" panose="020B0604020202020204"/>
              </a:rPr>
              <a:t>	</a:t>
            </a:r>
            <a:r>
              <a:rPr lang="en-US" sz="1200" noProof="1">
                <a:solidFill>
                  <a:srgbClr val="00B050"/>
                </a:solidFill>
                <a:latin typeface="Arial" panose="020B0604020202020204"/>
                <a:ea typeface="Arial" panose="020B0604020202020204"/>
                <a:cs typeface="Arial" panose="020B0604020202020204"/>
              </a:rPr>
              <a:t> </a:t>
            </a:r>
            <a:endParaRPr lang="en-US" sz="1200" noProof="1">
              <a:solidFill>
                <a:srgbClr val="00B050"/>
              </a:solidFill>
            </a:endParaRPr>
          </a:p>
          <a:p>
            <a:pPr marL="342900" indent="-342900" algn="just" fontAlgn="auto">
              <a:buClr>
                <a:srgbClr val="669CD3"/>
              </a:buClr>
              <a:buFont typeface="+mj-lt"/>
              <a:buAutoNum type="arabicPeriod"/>
            </a:pPr>
            <a:r>
              <a:rPr lang="en-US" sz="1200" noProof="1">
                <a:solidFill>
                  <a:srgbClr val="1C365F"/>
                </a:solidFill>
                <a:latin typeface="Arial" panose="020B0604020202020204"/>
                <a:ea typeface="Arial" panose="020B0604020202020204"/>
                <a:cs typeface="Arial" panose="020B0604020202020204"/>
              </a:rPr>
              <a:t>Send feedback				</a:t>
            </a:r>
            <a:r>
              <a:rPr lang="en-US" altLang="zh-CN" sz="1200" dirty="0">
                <a:solidFill>
                  <a:srgbClr val="00B050"/>
                </a:solidFill>
                <a:latin typeface="Arial" panose="020B0604020202020204"/>
                <a:ea typeface="Arial" panose="020B0604020202020204"/>
              </a:rPr>
              <a:t> (Completed)</a:t>
            </a:r>
            <a:r>
              <a:rPr lang="en-US" altLang="zh-CN" sz="1200" dirty="0">
                <a:solidFill>
                  <a:srgbClr val="1C365F"/>
                </a:solidFill>
                <a:latin typeface="Arial" panose="020B0604020202020204"/>
                <a:ea typeface="Arial" panose="020B0604020202020204"/>
              </a:rPr>
              <a:t> </a:t>
            </a:r>
            <a:endParaRPr lang="en-US" sz="1200" noProof="1">
              <a:solidFill>
                <a:srgbClr val="FF0000"/>
              </a:solidFill>
            </a:endParaRPr>
          </a:p>
          <a:p>
            <a:pPr marL="342900" indent="-342900" algn="just" fontAlgn="auto">
              <a:buClr>
                <a:srgbClr val="669CD3"/>
              </a:buClr>
              <a:buFont typeface="+mj-lt"/>
              <a:buAutoNum type="arabicPeriod"/>
            </a:pPr>
            <a:r>
              <a:rPr lang="en-US" sz="1200" noProof="1">
                <a:solidFill>
                  <a:srgbClr val="1C365F"/>
                </a:solidFill>
                <a:latin typeface="Arial" panose="020B0604020202020204"/>
                <a:ea typeface="Arial" panose="020B0604020202020204"/>
                <a:cs typeface="Arial" panose="020B0604020202020204"/>
              </a:rPr>
              <a:t>Contact us				</a:t>
            </a:r>
            <a:r>
              <a:rPr lang="en-US" altLang="zh-CN" sz="1200" dirty="0">
                <a:solidFill>
                  <a:srgbClr val="00B050"/>
                </a:solidFill>
                <a:latin typeface="Arial" panose="020B0604020202020204"/>
                <a:ea typeface="Arial" panose="020B0604020202020204"/>
              </a:rPr>
              <a:t> (Completed)</a:t>
            </a:r>
            <a:endParaRPr lang="en-US" sz="1200" noProof="1">
              <a:solidFill>
                <a:srgbClr val="FF0000"/>
              </a:solidFill>
            </a:endParaRPr>
          </a:p>
          <a:p>
            <a:pPr marL="342900" indent="-342900" algn="just" fontAlgn="auto">
              <a:buClr>
                <a:srgbClr val="669CD3"/>
              </a:buClr>
              <a:buFont typeface="+mj-lt"/>
              <a:buAutoNum type="arabicPeriod"/>
            </a:pPr>
            <a:r>
              <a:rPr lang="en-US" sz="1200" noProof="1">
                <a:solidFill>
                  <a:srgbClr val="1C365F"/>
                </a:solidFill>
                <a:latin typeface="Arial" panose="020B0604020202020204"/>
                <a:ea typeface="Arial" panose="020B0604020202020204"/>
                <a:cs typeface="Arial" panose="020B0604020202020204"/>
              </a:rPr>
              <a:t>Visit our website				</a:t>
            </a:r>
            <a:r>
              <a:rPr lang="en-US" altLang="zh-CN" sz="1200" dirty="0">
                <a:solidFill>
                  <a:srgbClr val="00B050"/>
                </a:solidFill>
                <a:latin typeface="Arial" panose="020B0604020202020204"/>
                <a:ea typeface="Arial" panose="020B0604020202020204"/>
              </a:rPr>
              <a:t> (Completed)</a:t>
            </a:r>
            <a:r>
              <a:rPr lang="en-US" altLang="zh-CN" sz="1200" dirty="0">
                <a:solidFill>
                  <a:srgbClr val="1C365F"/>
                </a:solidFill>
                <a:latin typeface="Arial" panose="020B0604020202020204"/>
                <a:ea typeface="Arial" panose="020B0604020202020204"/>
              </a:rPr>
              <a:t> </a:t>
            </a:r>
            <a:endParaRPr lang="en-US" sz="1200" noProof="1">
              <a:solidFill>
                <a:srgbClr val="FF0000"/>
              </a:solidFill>
            </a:endParaRPr>
          </a:p>
          <a:p>
            <a:pPr marL="342900" indent="-342900" algn="just" fontAlgn="auto">
              <a:buClr>
                <a:srgbClr val="669CD3"/>
              </a:buClr>
              <a:buFont typeface="+mj-lt"/>
              <a:buAutoNum type="arabicPeriod"/>
            </a:pPr>
            <a:r>
              <a:rPr lang="en-US" sz="1200" noProof="1">
                <a:solidFill>
                  <a:srgbClr val="1C365F"/>
                </a:solidFill>
                <a:latin typeface="Arial" panose="020B0604020202020204"/>
                <a:ea typeface="Arial" panose="020B0604020202020204"/>
                <a:cs typeface="Arial" panose="020B0604020202020204"/>
              </a:rPr>
              <a:t>Dark mode				</a:t>
            </a:r>
            <a:r>
              <a:rPr lang="en-US" altLang="zh-CN" sz="1200" dirty="0">
                <a:solidFill>
                  <a:srgbClr val="00B050"/>
                </a:solidFill>
                <a:latin typeface="Arial" panose="020B0604020202020204"/>
                <a:ea typeface="Arial" panose="020B0604020202020204"/>
              </a:rPr>
              <a:t> (Completed)</a:t>
            </a:r>
          </a:p>
          <a:p>
            <a:pPr marL="342900" indent="-342900" algn="just" fontAlgn="auto">
              <a:buClr>
                <a:srgbClr val="669CD3"/>
              </a:buClr>
              <a:buFont typeface="+mj-lt"/>
              <a:buAutoNum type="arabicPeriod"/>
            </a:pPr>
            <a:r>
              <a:rPr lang="en-US" sz="1200" noProof="1">
                <a:solidFill>
                  <a:srgbClr val="1C365F"/>
                </a:solidFill>
              </a:rPr>
              <a:t>Quiz system</a:t>
            </a:r>
            <a:r>
              <a:rPr lang="en-US" sz="1200" noProof="1">
                <a:solidFill>
                  <a:srgbClr val="00B050"/>
                </a:solidFill>
              </a:rPr>
              <a:t>				 </a:t>
            </a:r>
            <a:r>
              <a:rPr lang="en-US" altLang="zh-CN" sz="1200" dirty="0">
                <a:solidFill>
                  <a:srgbClr val="00B050"/>
                </a:solidFill>
                <a:latin typeface="Arial" panose="020B0604020202020204"/>
                <a:ea typeface="Arial" panose="020B0604020202020204"/>
              </a:rPr>
              <a:t>(Completed)</a:t>
            </a:r>
          </a:p>
        </p:txBody>
      </p:sp>
      <p:sp>
        <p:nvSpPr>
          <p:cNvPr id="87043" name="TextBox 2"/>
          <p:cNvSpPr txBox="1"/>
          <p:nvPr/>
        </p:nvSpPr>
        <p:spPr>
          <a:xfrm>
            <a:off x="1035050" y="1109663"/>
            <a:ext cx="6380163" cy="1016000"/>
          </a:xfrm>
          <a:prstGeom prst="rect">
            <a:avLst/>
          </a:prstGeom>
          <a:noFill/>
          <a:ln w="9525">
            <a:noFill/>
          </a:ln>
        </p:spPr>
        <p:txBody>
          <a:bodyPr wrap="square" anchor="t" anchorCtr="0">
            <a:spAutoFit/>
          </a:bodyPr>
          <a:lstStyle/>
          <a:p>
            <a:pPr marL="285750" indent="-285750" algn="just">
              <a:buClr>
                <a:srgbClr val="669CD3"/>
              </a:buClr>
              <a:buFont typeface="Arial" panose="020B0604020202020204" pitchFamily="34" charset="0"/>
              <a:buAutoNum type="alphaLcPeriod"/>
            </a:pPr>
            <a:r>
              <a:rPr lang="en-US" altLang="zh-CN" sz="1200" dirty="0">
                <a:solidFill>
                  <a:srgbClr val="1C365F"/>
                </a:solidFill>
                <a:latin typeface="Arial" panose="020B0604020202020204"/>
                <a:ea typeface="Arial" panose="020B0604020202020204"/>
              </a:rPr>
              <a:t>Image slider 			                </a:t>
            </a:r>
            <a:r>
              <a:rPr lang="en-US" altLang="zh-CN" sz="1200" dirty="0">
                <a:solidFill>
                  <a:srgbClr val="00B050"/>
                </a:solidFill>
                <a:latin typeface="Arial" panose="020B0604020202020204"/>
                <a:ea typeface="Arial" panose="020B0604020202020204"/>
              </a:rPr>
              <a:t>(Completed)</a:t>
            </a:r>
          </a:p>
          <a:p>
            <a:pPr marL="285750" indent="-285750" algn="just">
              <a:buClr>
                <a:srgbClr val="669CD3"/>
              </a:buClr>
              <a:buFont typeface="Arial" panose="020B0604020202020204" pitchFamily="34" charset="0"/>
              <a:buAutoNum type="alphaLcPeriod"/>
            </a:pPr>
            <a:r>
              <a:rPr lang="en-US" altLang="zh-CN" sz="1200" dirty="0">
                <a:solidFill>
                  <a:srgbClr val="1C365F"/>
                </a:solidFill>
                <a:latin typeface="Arial" panose="020B0604020202020204"/>
                <a:ea typeface="Arial" panose="020B0604020202020204"/>
              </a:rPr>
              <a:t>Splash screen 			                </a:t>
            </a:r>
            <a:r>
              <a:rPr lang="en-US" altLang="zh-CN" sz="1200" dirty="0">
                <a:solidFill>
                  <a:srgbClr val="00B050"/>
                </a:solidFill>
                <a:latin typeface="Arial" panose="020B0604020202020204"/>
                <a:ea typeface="Arial" panose="020B0604020202020204"/>
              </a:rPr>
              <a:t>(Completed)</a:t>
            </a:r>
          </a:p>
          <a:p>
            <a:pPr marL="285750" indent="-285750" algn="just">
              <a:buClr>
                <a:srgbClr val="669CD3"/>
              </a:buClr>
              <a:buFont typeface="Arial" panose="020B0604020202020204" pitchFamily="34" charset="0"/>
              <a:buAutoNum type="alphaLcPeriod"/>
            </a:pPr>
            <a:r>
              <a:rPr lang="en-US" altLang="zh-CN" sz="1200" dirty="0">
                <a:solidFill>
                  <a:srgbClr val="1C365F"/>
                </a:solidFill>
                <a:latin typeface="Arial" panose="020B0604020202020204"/>
                <a:ea typeface="Arial" panose="020B0604020202020204"/>
              </a:rPr>
              <a:t>Welcome Screen			                </a:t>
            </a:r>
            <a:r>
              <a:rPr lang="en-US" altLang="zh-CN" sz="1200" dirty="0">
                <a:solidFill>
                  <a:srgbClr val="00B050"/>
                </a:solidFill>
                <a:latin typeface="Arial" panose="020B0604020202020204"/>
                <a:ea typeface="Arial" panose="020B0604020202020204"/>
              </a:rPr>
              <a:t>(Completed)</a:t>
            </a:r>
          </a:p>
          <a:p>
            <a:pPr marL="285750" indent="-285750" algn="just">
              <a:buClr>
                <a:srgbClr val="669CD3"/>
              </a:buClr>
              <a:buFont typeface="Arial" panose="020B0604020202020204" pitchFamily="34" charset="0"/>
              <a:buAutoNum type="alphaLcPeriod"/>
            </a:pPr>
            <a:r>
              <a:rPr lang="en-US" altLang="zh-CN" sz="1200" dirty="0">
                <a:solidFill>
                  <a:srgbClr val="1C365F"/>
                </a:solidFill>
                <a:latin typeface="Arial" panose="020B0604020202020204"/>
                <a:ea typeface="Arial" panose="020B0604020202020204"/>
              </a:rPr>
              <a:t>Icons				                </a:t>
            </a:r>
            <a:r>
              <a:rPr lang="en-US" altLang="zh-CN" sz="1200" dirty="0">
                <a:solidFill>
                  <a:srgbClr val="00B050"/>
                </a:solidFill>
                <a:latin typeface="Arial" panose="020B0604020202020204"/>
                <a:ea typeface="Arial" panose="020B0604020202020204"/>
              </a:rPr>
              <a:t>(Completed)</a:t>
            </a:r>
            <a:r>
              <a:rPr lang="en-US" altLang="zh-CN" sz="1200" dirty="0">
                <a:solidFill>
                  <a:srgbClr val="1C365F"/>
                </a:solidFill>
                <a:latin typeface="Arial" panose="020B0604020202020204"/>
                <a:ea typeface="Arial" panose="020B0604020202020204"/>
              </a:rPr>
              <a:t> 	</a:t>
            </a:r>
          </a:p>
          <a:p>
            <a:pPr marL="285750" indent="-285750" algn="just">
              <a:buClr>
                <a:srgbClr val="669CD3"/>
              </a:buClr>
              <a:buFont typeface="Arial" panose="020B0604020202020204" pitchFamily="34" charset="0"/>
              <a:buAutoNum type="alphaLcPeriod"/>
            </a:pPr>
            <a:r>
              <a:rPr lang="en-US" altLang="zh-CN" sz="1200" dirty="0">
                <a:solidFill>
                  <a:srgbClr val="1C365F"/>
                </a:solidFill>
                <a:latin typeface="Arial" panose="020B0604020202020204"/>
                <a:ea typeface="Arial" panose="020B0604020202020204"/>
              </a:rPr>
              <a:t>Setting				</a:t>
            </a:r>
            <a:r>
              <a:rPr lang="en-US" altLang="zh-CN" sz="1200" dirty="0">
                <a:solidFill>
                  <a:srgbClr val="1C365F"/>
                </a:solidFill>
              </a:rPr>
              <a:t>               </a:t>
            </a:r>
            <a:r>
              <a:rPr lang="en-US" altLang="zh-CN" sz="1200" dirty="0">
                <a:solidFill>
                  <a:srgbClr val="1C365F"/>
                </a:solidFill>
                <a:latin typeface="Arial" panose="020B0604020202020204"/>
                <a:ea typeface="Arial" panose="020B0604020202020204"/>
              </a:rPr>
              <a:t> </a:t>
            </a:r>
            <a:r>
              <a:rPr lang="en-US" altLang="zh-CN" sz="1200" dirty="0">
                <a:solidFill>
                  <a:srgbClr val="00B050"/>
                </a:solidFill>
                <a:latin typeface="Arial" panose="020B0604020202020204"/>
                <a:ea typeface="Arial" panose="020B0604020202020204"/>
              </a:rPr>
              <a:t>(Completed)</a:t>
            </a:r>
            <a:r>
              <a:rPr lang="en-US" altLang="zh-CN" sz="1200" dirty="0">
                <a:solidFill>
                  <a:srgbClr val="1C365F"/>
                </a:solidFill>
                <a:latin typeface="Arial" panose="020B0604020202020204"/>
                <a:ea typeface="Arial" panose="020B0604020202020204"/>
              </a:rPr>
              <a:t> </a:t>
            </a:r>
            <a:endParaRPr lang="en-US" altLang="zh-CN" sz="1200" dirty="0">
              <a:solidFill>
                <a:srgbClr val="FF0000"/>
              </a:solidFill>
              <a:latin typeface="Arial" panose="020B0604020202020204"/>
              <a:ea typeface="Arial" panose="020B0604020202020204"/>
            </a:endParaRPr>
          </a:p>
        </p:txBody>
      </p:sp>
      <p:sp>
        <p:nvSpPr>
          <p:cNvPr id="87044" name="TextBox 3"/>
          <p:cNvSpPr txBox="1"/>
          <p:nvPr/>
        </p:nvSpPr>
        <p:spPr>
          <a:xfrm>
            <a:off x="1035050" y="2397125"/>
            <a:ext cx="5964238" cy="460375"/>
          </a:xfrm>
          <a:prstGeom prst="rect">
            <a:avLst/>
          </a:prstGeom>
          <a:noFill/>
          <a:ln w="9525">
            <a:noFill/>
          </a:ln>
        </p:spPr>
        <p:txBody>
          <a:bodyPr wrap="square" anchor="t" anchorCtr="0">
            <a:spAutoFit/>
          </a:bodyPr>
          <a:lstStyle/>
          <a:p>
            <a:pPr marL="285750" indent="-285750" algn="just">
              <a:buClr>
                <a:srgbClr val="669CD3"/>
              </a:buClr>
              <a:buFont typeface="Arial" panose="020B0604020202020204" pitchFamily="34" charset="0"/>
              <a:buAutoNum type="alphaLcPeriod"/>
            </a:pPr>
            <a:r>
              <a:rPr lang="en-US" altLang="zh-CN" sz="1200" dirty="0">
                <a:solidFill>
                  <a:srgbClr val="1C365F"/>
                </a:solidFill>
                <a:latin typeface="Arial" panose="020B0604020202020204"/>
                <a:ea typeface="Arial" panose="020B0604020202020204"/>
              </a:rPr>
              <a:t>Low Fidelity			                 </a:t>
            </a:r>
            <a:r>
              <a:rPr lang="en-US" altLang="zh-CN" sz="1200" dirty="0">
                <a:solidFill>
                  <a:srgbClr val="00B050"/>
                </a:solidFill>
                <a:latin typeface="Arial" panose="020B0604020202020204"/>
                <a:ea typeface="Arial" panose="020B0604020202020204"/>
              </a:rPr>
              <a:t>(Completed)</a:t>
            </a:r>
          </a:p>
          <a:p>
            <a:pPr marL="285750" indent="-285750" algn="just">
              <a:buClr>
                <a:srgbClr val="669CD3"/>
              </a:buClr>
              <a:buFont typeface="Arial" panose="020B0604020202020204" pitchFamily="34" charset="0"/>
              <a:buAutoNum type="alphaLcPeriod"/>
            </a:pPr>
            <a:r>
              <a:rPr lang="en-US" altLang="zh-CN" sz="1200" dirty="0">
                <a:solidFill>
                  <a:srgbClr val="1C365F"/>
                </a:solidFill>
                <a:latin typeface="Arial" panose="020B0604020202020204"/>
                <a:ea typeface="Arial" panose="020B0604020202020204"/>
              </a:rPr>
              <a:t>High Fidelity			                 </a:t>
            </a:r>
            <a:r>
              <a:rPr lang="en-US" altLang="zh-CN" sz="1200" dirty="0">
                <a:solidFill>
                  <a:srgbClr val="00B050"/>
                </a:solidFill>
                <a:latin typeface="Arial" panose="020B0604020202020204"/>
                <a:ea typeface="Arial" panose="020B0604020202020204"/>
              </a:rPr>
              <a:t>(Completed)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Box 4"/>
          <p:cNvSpPr txBox="1"/>
          <p:nvPr/>
        </p:nvSpPr>
        <p:spPr>
          <a:xfrm>
            <a:off x="131763" y="66675"/>
            <a:ext cx="3740150" cy="274638"/>
          </a:xfrm>
          <a:prstGeom prst="rect">
            <a:avLst/>
          </a:prstGeom>
          <a:noFill/>
          <a:ln w="9525">
            <a:noFill/>
          </a:ln>
        </p:spPr>
        <p:txBody>
          <a:bodyPr wrap="square" anchor="t" anchorCtr="0">
            <a:spAutoFit/>
          </a:bodyPr>
          <a:lstStyle/>
          <a:p>
            <a:pPr algn="just"/>
            <a:r>
              <a:rPr lang="en-US" altLang="zh-CN" sz="1200" b="1" dirty="0">
                <a:solidFill>
                  <a:srgbClr val="1C365F"/>
                </a:solidFill>
                <a:latin typeface="Arial" panose="020B0604020202020204"/>
                <a:ea typeface="Arial" panose="020B0604020202020204"/>
              </a:rPr>
              <a:t>Procedure for Web</a:t>
            </a:r>
          </a:p>
        </p:txBody>
      </p:sp>
      <p:sp>
        <p:nvSpPr>
          <p:cNvPr id="89090" name="TextBox 1"/>
          <p:cNvSpPr txBox="1"/>
          <p:nvPr/>
        </p:nvSpPr>
        <p:spPr>
          <a:xfrm>
            <a:off x="779463" y="311150"/>
            <a:ext cx="7473950" cy="3970318"/>
          </a:xfrm>
          <a:prstGeom prst="rect">
            <a:avLst/>
          </a:prstGeom>
          <a:noFill/>
          <a:ln w="9525">
            <a:noFill/>
          </a:ln>
        </p:spPr>
        <p:txBody>
          <a:bodyPr wrap="square" anchor="t" anchorCtr="0">
            <a:spAutoFit/>
          </a:bodyPr>
          <a:lstStyle/>
          <a:p>
            <a:pPr marL="342900" indent="-342900" algn="just">
              <a:buClr>
                <a:srgbClr val="669CD3"/>
              </a:buClr>
              <a:buFont typeface="+mj-lt"/>
              <a:buAutoNum type="arabicPeriod"/>
            </a:pPr>
            <a:r>
              <a:rPr lang="en-US" altLang="zh-CN" sz="1200" dirty="0">
                <a:solidFill>
                  <a:srgbClr val="1C365F"/>
                </a:solidFill>
                <a:latin typeface="Arial" panose="020B0604020202020204"/>
                <a:ea typeface="Arial" panose="020B0604020202020204"/>
              </a:rPr>
              <a:t>Design logo			 </a:t>
            </a:r>
            <a:r>
              <a:rPr lang="en-US" altLang="zh-CN" sz="1200" dirty="0">
                <a:solidFill>
                  <a:srgbClr val="00B050"/>
                </a:solidFill>
                <a:latin typeface="Arial" panose="020B0604020202020204"/>
                <a:ea typeface="Arial" panose="020B0604020202020204"/>
              </a:rPr>
              <a:t>(Completed)</a:t>
            </a:r>
          </a:p>
          <a:p>
            <a:pPr marL="342900" indent="-342900" algn="just">
              <a:buClr>
                <a:srgbClr val="669CD3"/>
              </a:buClr>
              <a:buFont typeface="+mj-lt"/>
              <a:buAutoNum type="arabicPeriod"/>
            </a:pPr>
            <a:r>
              <a:rPr lang="en-US" altLang="zh-CN" sz="1200" dirty="0">
                <a:solidFill>
                  <a:srgbClr val="1C365F"/>
                </a:solidFill>
                <a:latin typeface="Arial" panose="020B0604020202020204"/>
                <a:ea typeface="Arial" panose="020B0604020202020204"/>
              </a:rPr>
              <a:t>Design:</a:t>
            </a:r>
          </a:p>
          <a:p>
            <a:pPr marL="342900" indent="-3429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a:p>
            <a:pPr marL="228600" indent="-2286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r>
              <a:rPr lang="en-US" altLang="zh-CN" sz="1200" dirty="0">
                <a:solidFill>
                  <a:srgbClr val="1C365F"/>
                </a:solidFill>
                <a:latin typeface="Arial" panose="020B0604020202020204"/>
                <a:ea typeface="Arial" panose="020B0604020202020204"/>
              </a:rPr>
              <a:t>Authentication			 </a:t>
            </a:r>
            <a:r>
              <a:rPr lang="en-US" altLang="zh-CN" sz="1200" dirty="0">
                <a:solidFill>
                  <a:srgbClr val="00B050"/>
                </a:solidFill>
                <a:latin typeface="Arial" panose="020B0604020202020204"/>
                <a:ea typeface="Arial" panose="020B0604020202020204"/>
              </a:rPr>
              <a:t>(Completed)</a:t>
            </a: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r>
              <a:rPr lang="en-US" altLang="zh-CN" sz="1200" dirty="0">
                <a:solidFill>
                  <a:srgbClr val="1C365F"/>
                </a:solidFill>
                <a:latin typeface="Arial" panose="020B0604020202020204"/>
                <a:ea typeface="Arial" panose="020B0604020202020204"/>
              </a:rPr>
              <a:t>ERD				 </a:t>
            </a:r>
            <a:r>
              <a:rPr lang="en-US" altLang="zh-CN" sz="1200" dirty="0">
                <a:solidFill>
                  <a:srgbClr val="00B050"/>
                </a:solidFill>
                <a:latin typeface="Arial" panose="020B0604020202020204"/>
                <a:ea typeface="Arial" panose="020B0604020202020204"/>
              </a:rPr>
              <a:t>(Completed)</a:t>
            </a:r>
            <a:endParaRPr lang="en-US" altLang="zh-CN" sz="1200" dirty="0">
              <a:solidFill>
                <a:srgbClr val="1C365F"/>
              </a:solidFill>
              <a:latin typeface="Arial" panose="020B0604020202020204"/>
              <a:ea typeface="Arial" panose="020B0604020202020204"/>
            </a:endParaRPr>
          </a:p>
          <a:p>
            <a:pPr marL="342900" indent="-342900" algn="just">
              <a:buClr>
                <a:srgbClr val="669CD3"/>
              </a:buClr>
              <a:buFont typeface="+mj-lt"/>
              <a:buAutoNum type="arabicPeriod"/>
            </a:pPr>
            <a:r>
              <a:rPr lang="en-US" altLang="zh-CN" sz="1200" dirty="0">
                <a:solidFill>
                  <a:srgbClr val="1C365F"/>
                </a:solidFill>
                <a:latin typeface="Arial" panose="020B0604020202020204"/>
                <a:ea typeface="Arial" panose="020B0604020202020204"/>
              </a:rPr>
              <a:t>Layout 				 </a:t>
            </a:r>
            <a:r>
              <a:rPr lang="en-US" altLang="zh-CN" sz="1200" dirty="0">
                <a:solidFill>
                  <a:srgbClr val="00B050"/>
                </a:solidFill>
                <a:latin typeface="Arial" panose="020B0604020202020204"/>
                <a:ea typeface="Arial" panose="020B0604020202020204"/>
              </a:rPr>
              <a:t>(Completed)</a:t>
            </a:r>
            <a:r>
              <a:rPr lang="en-US" altLang="zh-CN" sz="1200" dirty="0">
                <a:solidFill>
                  <a:srgbClr val="1C365F"/>
                </a:solidFill>
                <a:latin typeface="Arial" panose="020B0604020202020204"/>
                <a:ea typeface="Arial" panose="020B0604020202020204"/>
              </a:rPr>
              <a:t>	</a:t>
            </a:r>
            <a:r>
              <a:rPr lang="en-US" altLang="zh-CN" sz="1200" dirty="0">
                <a:solidFill>
                  <a:srgbClr val="00B050"/>
                </a:solidFill>
                <a:latin typeface="Arial" panose="020B0604020202020204"/>
                <a:ea typeface="Arial" panose="020B0604020202020204"/>
              </a:rPr>
              <a:t> </a:t>
            </a:r>
          </a:p>
          <a:p>
            <a:pPr marL="342900" indent="-342900" algn="just">
              <a:buClr>
                <a:srgbClr val="669CD3"/>
              </a:buClr>
              <a:buFont typeface="+mj-lt"/>
              <a:buAutoNum type="arabicPeriod"/>
            </a:pPr>
            <a:r>
              <a:rPr lang="en-US" altLang="zh-CN" sz="1200" dirty="0">
                <a:solidFill>
                  <a:srgbClr val="1C365F"/>
                </a:solidFill>
                <a:latin typeface="Arial" panose="020B0604020202020204"/>
                <a:ea typeface="Arial" panose="020B0604020202020204"/>
              </a:rPr>
              <a:t>Collecting Resources			 </a:t>
            </a:r>
            <a:r>
              <a:rPr lang="en-US" altLang="zh-CN" sz="1200" dirty="0">
                <a:solidFill>
                  <a:srgbClr val="00B050"/>
                </a:solidFill>
                <a:latin typeface="Arial" panose="020B0604020202020204"/>
                <a:ea typeface="Arial" panose="020B0604020202020204"/>
              </a:rPr>
              <a:t>(Completed)</a:t>
            </a:r>
            <a:endParaRPr lang="en-US" altLang="zh-CN" sz="1200" dirty="0">
              <a:solidFill>
                <a:srgbClr val="FF0000"/>
              </a:solidFill>
              <a:latin typeface="Arial" panose="020B0604020202020204"/>
              <a:ea typeface="Arial" panose="020B0604020202020204"/>
            </a:endParaRPr>
          </a:p>
          <a:p>
            <a:pPr marL="342900" indent="-342900" algn="just">
              <a:buClr>
                <a:srgbClr val="669CD3"/>
              </a:buClr>
              <a:buFont typeface="+mj-lt"/>
              <a:buAutoNum type="arabicPeriod"/>
            </a:pPr>
            <a:r>
              <a:rPr lang="en-US" altLang="zh-CN" sz="1200" dirty="0">
                <a:solidFill>
                  <a:srgbClr val="1C365F"/>
                </a:solidFill>
                <a:latin typeface="Arial" panose="020B0604020202020204"/>
                <a:ea typeface="Arial" panose="020B0604020202020204"/>
              </a:rPr>
              <a:t>Migration			 </a:t>
            </a:r>
            <a:r>
              <a:rPr lang="en-US" altLang="zh-CN" sz="1200" dirty="0">
                <a:solidFill>
                  <a:srgbClr val="00B050"/>
                </a:solidFill>
                <a:latin typeface="Arial" panose="020B0604020202020204"/>
                <a:ea typeface="Arial" panose="020B0604020202020204"/>
              </a:rPr>
              <a:t>(Completed)</a:t>
            </a:r>
            <a:endParaRPr lang="en-US" altLang="zh-CN" sz="1200" dirty="0">
              <a:solidFill>
                <a:srgbClr val="FF0000"/>
              </a:solidFill>
              <a:latin typeface="Arial" panose="020B0604020202020204"/>
              <a:ea typeface="Arial" panose="020B0604020202020204"/>
            </a:endParaRPr>
          </a:p>
          <a:p>
            <a:pPr marL="342900" indent="-342900" algn="just">
              <a:buClr>
                <a:srgbClr val="669CD3"/>
              </a:buClr>
              <a:buFont typeface="+mj-lt"/>
              <a:buAutoNum type="arabicPeriod"/>
            </a:pPr>
            <a:r>
              <a:rPr lang="en-US" altLang="zh-CN" sz="1200" dirty="0">
                <a:solidFill>
                  <a:srgbClr val="1C365F"/>
                </a:solidFill>
                <a:latin typeface="Arial" panose="020B0604020202020204"/>
                <a:ea typeface="Arial" panose="020B0604020202020204"/>
              </a:rPr>
              <a:t>CRUD 				 </a:t>
            </a:r>
            <a:r>
              <a:rPr lang="en-US" altLang="zh-CN" sz="1200" dirty="0">
                <a:solidFill>
                  <a:srgbClr val="00B050"/>
                </a:solidFill>
                <a:latin typeface="Arial" panose="020B0604020202020204"/>
                <a:ea typeface="Arial" panose="020B0604020202020204"/>
              </a:rPr>
              <a:t>(Completed)</a:t>
            </a:r>
            <a:endParaRPr lang="en-US" altLang="zh-CN" sz="1200" dirty="0">
              <a:solidFill>
                <a:srgbClr val="FF0000"/>
              </a:solidFill>
              <a:latin typeface="Arial" panose="020B0604020202020204"/>
              <a:ea typeface="Arial" panose="020B0604020202020204"/>
            </a:endParaRPr>
          </a:p>
          <a:p>
            <a:pPr marL="342900" indent="-342900" algn="just">
              <a:buClr>
                <a:srgbClr val="669CD3"/>
              </a:buClr>
              <a:buFont typeface="+mj-lt"/>
              <a:buAutoNum type="arabicPeriod"/>
            </a:pPr>
            <a:r>
              <a:rPr lang="en-US" altLang="zh-CN" sz="1200" dirty="0">
                <a:solidFill>
                  <a:srgbClr val="1C365F"/>
                </a:solidFill>
                <a:latin typeface="Arial" panose="020B0604020202020204"/>
                <a:ea typeface="Arial" panose="020B0604020202020204"/>
              </a:rPr>
              <a:t>Link Chatbot (API)			</a:t>
            </a:r>
            <a:r>
              <a:rPr lang="en-US" altLang="zh-CN" sz="1200" dirty="0">
                <a:solidFill>
                  <a:srgbClr val="FF0000"/>
                </a:solidFill>
                <a:latin typeface="Arial" panose="020B0604020202020204"/>
                <a:ea typeface="Arial" panose="020B0604020202020204"/>
              </a:rPr>
              <a:t> </a:t>
            </a:r>
            <a:r>
              <a:rPr lang="en-US" altLang="zh-CN" sz="1200" dirty="0">
                <a:solidFill>
                  <a:srgbClr val="00B050"/>
                </a:solidFill>
                <a:latin typeface="Arial" panose="020B0604020202020204"/>
                <a:ea typeface="Arial" panose="020B0604020202020204"/>
              </a:rPr>
              <a:t>(Completed)</a:t>
            </a:r>
          </a:p>
          <a:p>
            <a:pPr marL="342900" indent="-342900" algn="just">
              <a:buClr>
                <a:srgbClr val="669CD3"/>
              </a:buClr>
              <a:buFont typeface="+mj-lt"/>
              <a:buAutoNum type="arabicPeriod"/>
            </a:pPr>
            <a:endParaRPr lang="en-US" altLang="zh-CN" sz="1200" dirty="0">
              <a:solidFill>
                <a:srgbClr val="1C365F"/>
              </a:solidFill>
              <a:latin typeface="Arial" panose="020B0604020202020204"/>
              <a:ea typeface="Arial" panose="020B0604020202020204"/>
            </a:endParaRPr>
          </a:p>
        </p:txBody>
      </p:sp>
      <p:sp>
        <p:nvSpPr>
          <p:cNvPr id="89091" name="TextBox 2"/>
          <p:cNvSpPr txBox="1"/>
          <p:nvPr/>
        </p:nvSpPr>
        <p:spPr>
          <a:xfrm>
            <a:off x="1309688" y="660400"/>
            <a:ext cx="6943725" cy="1938992"/>
          </a:xfrm>
          <a:prstGeom prst="rect">
            <a:avLst/>
          </a:prstGeom>
          <a:noFill/>
          <a:ln w="9525">
            <a:noFill/>
          </a:ln>
        </p:spPr>
        <p:txBody>
          <a:bodyPr wrap="square" lIns="91440" tIns="45720" rIns="91440" bIns="45720" anchor="t" anchorCtr="0">
            <a:spAutoFit/>
          </a:bodyPr>
          <a:lstStyle/>
          <a:p>
            <a:pPr marL="285750" indent="-285750" algn="just">
              <a:buClr>
                <a:srgbClr val="669CD3"/>
              </a:buClr>
              <a:buFont typeface="Wingdings" panose="05000000000000000000" pitchFamily="2" charset="2"/>
              <a:buChar char="§"/>
            </a:pPr>
            <a:r>
              <a:rPr lang="en-US" altLang="zh-CN" sz="1200" dirty="0">
                <a:solidFill>
                  <a:srgbClr val="1C365F"/>
                </a:solidFill>
                <a:latin typeface="Arial" panose="020B0604020202020204"/>
                <a:ea typeface="Arial" panose="020B0604020202020204"/>
              </a:rPr>
              <a:t>Header			            </a:t>
            </a:r>
            <a:r>
              <a:rPr lang="en-US" altLang="zh-CN" sz="1200" dirty="0">
                <a:solidFill>
                  <a:srgbClr val="00B050"/>
                </a:solidFill>
                <a:latin typeface="Arial" panose="020B0604020202020204"/>
                <a:ea typeface="Arial" panose="020B0604020202020204"/>
              </a:rPr>
              <a:t>(Completed)</a:t>
            </a:r>
          </a:p>
          <a:p>
            <a:pPr marL="285750" indent="-285750" algn="just">
              <a:buClr>
                <a:srgbClr val="669CD3"/>
              </a:buClr>
              <a:buFont typeface="Wingdings" panose="05000000000000000000" pitchFamily="2" charset="2"/>
              <a:buChar char="§"/>
            </a:pPr>
            <a:r>
              <a:rPr lang="en-US" altLang="zh-CN" sz="1200" dirty="0">
                <a:solidFill>
                  <a:srgbClr val="1C365F"/>
                </a:solidFill>
                <a:latin typeface="Arial" panose="020B0604020202020204"/>
                <a:ea typeface="Arial" panose="020B0604020202020204"/>
              </a:rPr>
              <a:t>Home page		            </a:t>
            </a:r>
            <a:r>
              <a:rPr lang="en-US" altLang="zh-CN" sz="1200" dirty="0">
                <a:solidFill>
                  <a:srgbClr val="00B050"/>
                </a:solidFill>
                <a:latin typeface="Arial" panose="020B0604020202020204"/>
                <a:ea typeface="Arial" panose="020B0604020202020204"/>
              </a:rPr>
              <a:t>(Completed)</a:t>
            </a:r>
          </a:p>
          <a:p>
            <a:pPr marL="285750" indent="-285750" algn="just">
              <a:buClr>
                <a:srgbClr val="669CD3"/>
              </a:buClr>
              <a:buFont typeface="Wingdings" panose="05000000000000000000" pitchFamily="2" charset="2"/>
              <a:buChar char="§"/>
            </a:pPr>
            <a:r>
              <a:rPr lang="en-US" altLang="zh-CN" sz="1200" dirty="0">
                <a:solidFill>
                  <a:srgbClr val="1C365F"/>
                </a:solidFill>
                <a:latin typeface="Arial" panose="020B0604020202020204"/>
                <a:ea typeface="Arial" panose="020B0604020202020204"/>
              </a:rPr>
              <a:t>Stack Page		            </a:t>
            </a:r>
            <a:r>
              <a:rPr lang="en-US" altLang="zh-CN" sz="1200" dirty="0">
                <a:solidFill>
                  <a:srgbClr val="00B050"/>
                </a:solidFill>
                <a:latin typeface="Arial" panose="020B0604020202020204"/>
                <a:ea typeface="Arial" panose="020B0604020202020204"/>
              </a:rPr>
              <a:t>(Completed)</a:t>
            </a:r>
          </a:p>
          <a:p>
            <a:pPr marL="285750" indent="-285750" algn="just">
              <a:buClr>
                <a:srgbClr val="669CD3"/>
              </a:buClr>
              <a:buFont typeface="Wingdings" panose="05000000000000000000" pitchFamily="2" charset="2"/>
              <a:buChar char="§"/>
            </a:pPr>
            <a:r>
              <a:rPr lang="en-US" altLang="zh-CN" sz="1200" dirty="0">
                <a:solidFill>
                  <a:srgbClr val="1C365F"/>
                </a:solidFill>
                <a:latin typeface="Arial" panose="020B0604020202020204"/>
                <a:ea typeface="Arial" panose="020B0604020202020204"/>
              </a:rPr>
              <a:t>Track page		            </a:t>
            </a:r>
            <a:r>
              <a:rPr lang="en-US" altLang="zh-CN" sz="1200" dirty="0">
                <a:solidFill>
                  <a:srgbClr val="00B050"/>
                </a:solidFill>
                <a:latin typeface="Arial" panose="020B0604020202020204"/>
                <a:ea typeface="Arial" panose="020B0604020202020204"/>
              </a:rPr>
              <a:t>(Completed)</a:t>
            </a:r>
            <a:endParaRPr lang="en-US" altLang="zh-CN" sz="1200" dirty="0">
              <a:solidFill>
                <a:srgbClr val="1C365F"/>
              </a:solidFill>
              <a:latin typeface="Arial" panose="020B0604020202020204"/>
              <a:ea typeface="Arial" panose="020B0604020202020204"/>
            </a:endParaRPr>
          </a:p>
          <a:p>
            <a:pPr marL="285750" indent="-285750" algn="just">
              <a:buClr>
                <a:srgbClr val="669CD3"/>
              </a:buClr>
              <a:buFont typeface="Wingdings" panose="05000000000000000000" pitchFamily="2" charset="2"/>
              <a:buChar char="§"/>
            </a:pPr>
            <a:r>
              <a:rPr lang="en-US" altLang="zh-CN" sz="1200" dirty="0">
                <a:solidFill>
                  <a:srgbClr val="1C365F"/>
                </a:solidFill>
                <a:latin typeface="Arial" panose="020B0604020202020204"/>
                <a:ea typeface="Arial" panose="020B0604020202020204"/>
              </a:rPr>
              <a:t>Register page		            </a:t>
            </a:r>
            <a:r>
              <a:rPr lang="en-US" altLang="zh-CN" sz="1200" dirty="0">
                <a:solidFill>
                  <a:srgbClr val="00B050"/>
                </a:solidFill>
                <a:latin typeface="Arial" panose="020B0604020202020204"/>
                <a:ea typeface="Arial" panose="020B0604020202020204"/>
              </a:rPr>
              <a:t>(Completed)</a:t>
            </a:r>
            <a:r>
              <a:rPr lang="en-US" altLang="zh-CN" sz="1200" dirty="0">
                <a:solidFill>
                  <a:srgbClr val="1C365F"/>
                </a:solidFill>
                <a:latin typeface="Arial" panose="020B0604020202020204"/>
                <a:ea typeface="Arial" panose="020B0604020202020204"/>
              </a:rPr>
              <a:t>	</a:t>
            </a:r>
          </a:p>
          <a:p>
            <a:pPr marL="285750" indent="-285750" algn="just">
              <a:buClr>
                <a:srgbClr val="669CD3"/>
              </a:buClr>
              <a:buFont typeface="Wingdings" panose="05000000000000000000" pitchFamily="2" charset="2"/>
              <a:buChar char="§"/>
            </a:pPr>
            <a:r>
              <a:rPr lang="en-US" altLang="zh-CN" sz="1200" dirty="0">
                <a:solidFill>
                  <a:srgbClr val="1C365F"/>
                </a:solidFill>
                <a:latin typeface="Arial" panose="020B0604020202020204"/>
                <a:ea typeface="Arial" panose="020B0604020202020204"/>
              </a:rPr>
              <a:t>Login Page		            </a:t>
            </a:r>
            <a:r>
              <a:rPr lang="en-US" altLang="zh-CN" sz="1200" dirty="0">
                <a:solidFill>
                  <a:srgbClr val="00B050"/>
                </a:solidFill>
                <a:latin typeface="Arial" panose="020B0604020202020204"/>
                <a:ea typeface="Arial" panose="020B0604020202020204"/>
              </a:rPr>
              <a:t>(Completed)</a:t>
            </a:r>
            <a:endParaRPr lang="en-US" altLang="zh-CN" sz="1200" dirty="0">
              <a:solidFill>
                <a:srgbClr val="1C365F"/>
              </a:solidFill>
              <a:latin typeface="Arial" panose="020B0604020202020204"/>
              <a:ea typeface="Arial" panose="020B0604020202020204"/>
            </a:endParaRPr>
          </a:p>
          <a:p>
            <a:pPr marL="285750" indent="-285750" algn="just">
              <a:buClr>
                <a:srgbClr val="669CD3"/>
              </a:buClr>
              <a:buFont typeface="Wingdings" panose="05000000000000000000" pitchFamily="2" charset="2"/>
              <a:buChar char="§"/>
            </a:pPr>
            <a:r>
              <a:rPr lang="en-US" altLang="zh-CN" sz="1200" dirty="0">
                <a:solidFill>
                  <a:srgbClr val="1C365F"/>
                </a:solidFill>
                <a:latin typeface="Arial" panose="020B0604020202020204"/>
                <a:ea typeface="Arial" panose="020B0604020202020204"/>
              </a:rPr>
              <a:t>Splash screen		            </a:t>
            </a:r>
            <a:r>
              <a:rPr lang="en-US" altLang="zh-CN" sz="1200" dirty="0">
                <a:solidFill>
                  <a:srgbClr val="00B050"/>
                </a:solidFill>
                <a:latin typeface="Arial" panose="020B0604020202020204"/>
                <a:ea typeface="Arial" panose="020B0604020202020204"/>
              </a:rPr>
              <a:t>(Completed)</a:t>
            </a:r>
            <a:endParaRPr lang="en-US" altLang="zh-CN" sz="1200" dirty="0">
              <a:solidFill>
                <a:srgbClr val="1C365F"/>
              </a:solidFill>
              <a:latin typeface="Arial" panose="020B0604020202020204"/>
              <a:ea typeface="Arial" panose="020B0604020202020204"/>
            </a:endParaRPr>
          </a:p>
          <a:p>
            <a:pPr marL="285750" indent="-285750" algn="just">
              <a:buClr>
                <a:srgbClr val="669CD3"/>
              </a:buClr>
              <a:buFont typeface="Wingdings" panose="05000000000000000000" pitchFamily="2" charset="2"/>
              <a:buChar char="§"/>
            </a:pPr>
            <a:r>
              <a:rPr lang="en-US" altLang="zh-CN" sz="1200" dirty="0">
                <a:solidFill>
                  <a:srgbClr val="1C365F"/>
                </a:solidFill>
                <a:latin typeface="Arial" panose="020B0604020202020204"/>
                <a:ea typeface="Arial" panose="020B0604020202020204"/>
              </a:rPr>
              <a:t>Feedback page		            </a:t>
            </a:r>
            <a:r>
              <a:rPr lang="en-US" altLang="zh-CN" sz="1200" dirty="0">
                <a:solidFill>
                  <a:srgbClr val="00B050"/>
                </a:solidFill>
                <a:latin typeface="Arial" panose="020B0604020202020204"/>
                <a:ea typeface="Arial" panose="020B0604020202020204"/>
              </a:rPr>
              <a:t>(Completed)</a:t>
            </a:r>
          </a:p>
          <a:p>
            <a:pPr marL="285750" indent="-285750" algn="just">
              <a:buClr>
                <a:srgbClr val="669CD3"/>
              </a:buClr>
              <a:buFont typeface="Wingdings" panose="05000000000000000000" pitchFamily="2" charset="2"/>
              <a:buChar char="§"/>
            </a:pPr>
            <a:r>
              <a:rPr lang="en-US" altLang="zh-CN" sz="1200" dirty="0">
                <a:solidFill>
                  <a:srgbClr val="1C365F"/>
                </a:solidFill>
                <a:latin typeface="Arial" panose="020B0604020202020204"/>
                <a:ea typeface="Arial" panose="020B0604020202020204"/>
              </a:rPr>
              <a:t>Admin Dashboard Page	            </a:t>
            </a:r>
            <a:r>
              <a:rPr lang="en-US" altLang="zh-CN" sz="1200" dirty="0">
                <a:solidFill>
                  <a:srgbClr val="00B050"/>
                </a:solidFill>
                <a:latin typeface="Arial" panose="020B0604020202020204"/>
                <a:ea typeface="Arial" panose="020B0604020202020204"/>
              </a:rPr>
              <a:t>(Completed)</a:t>
            </a:r>
            <a:r>
              <a:rPr lang="en-US" altLang="zh-CN" sz="1200" dirty="0">
                <a:solidFill>
                  <a:srgbClr val="1C365F"/>
                </a:solidFill>
                <a:latin typeface="Arial" panose="020B0604020202020204"/>
                <a:ea typeface="Arial" panose="020B0604020202020204"/>
              </a:rPr>
              <a:t>	</a:t>
            </a:r>
          </a:p>
          <a:p>
            <a:pPr marL="285750" indent="-285750" algn="just">
              <a:buClr>
                <a:srgbClr val="669CD3"/>
              </a:buClr>
              <a:buFont typeface="Wingdings" panose="05000000000000000000" pitchFamily="2" charset="2"/>
              <a:buChar char="§"/>
            </a:pPr>
            <a:r>
              <a:rPr lang="en-US" altLang="zh-CN" sz="1200" dirty="0">
                <a:solidFill>
                  <a:srgbClr val="1C365F"/>
                </a:solidFill>
                <a:latin typeface="Arial" panose="020B0604020202020204"/>
                <a:ea typeface="Arial" panose="020B0604020202020204"/>
              </a:rPr>
              <a:t>Responsive	 	            </a:t>
            </a:r>
            <a:r>
              <a:rPr lang="en-US" altLang="zh-CN" sz="1200" dirty="0">
                <a:solidFill>
                  <a:srgbClr val="00B050"/>
                </a:solidFill>
                <a:latin typeface="Arial" panose="020B0604020202020204"/>
                <a:ea typeface="Arial" panose="020B0604020202020204"/>
              </a:rPr>
              <a:t>(Completed)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Google Shape;718;p37"/>
          <p:cNvSpPr txBox="1">
            <a:spLocks noGrp="1"/>
          </p:cNvSpPr>
          <p:nvPr>
            <p:ph type="title"/>
          </p:nvPr>
        </p:nvSpPr>
        <p:spPr>
          <a:xfrm>
            <a:off x="528638" y="142875"/>
            <a:ext cx="3925888" cy="1038225"/>
          </a:xfrm>
        </p:spPr>
        <p:txBody>
          <a:bodyPr wrap="square" lIns="91425" tIns="91425" rIns="91425" bIns="91425" anchor="b"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3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Introduction</a:t>
            </a:r>
          </a:p>
        </p:txBody>
      </p:sp>
      <p:grpSp>
        <p:nvGrpSpPr>
          <p:cNvPr id="27650" name="Google Shape;721;p37"/>
          <p:cNvGrpSpPr/>
          <p:nvPr/>
        </p:nvGrpSpPr>
        <p:grpSpPr>
          <a:xfrm>
            <a:off x="4454525" y="-282575"/>
            <a:ext cx="1212850" cy="1270000"/>
            <a:chOff x="4776087" y="-282352"/>
            <a:chExt cx="1212380" cy="1270431"/>
          </a:xfrm>
        </p:grpSpPr>
        <p:sp>
          <p:nvSpPr>
            <p:cNvPr id="27651" name="Google Shape;722;p37"/>
            <p:cNvSpPr/>
            <p:nvPr/>
          </p:nvSpPr>
          <p:spPr>
            <a:xfrm flipH="1">
              <a:off x="4776087" y="-282352"/>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accent1"/>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27652" name="Google Shape;723;p37"/>
            <p:cNvGrpSpPr/>
            <p:nvPr/>
          </p:nvGrpSpPr>
          <p:grpSpPr>
            <a:xfrm rot="5400000">
              <a:off x="5476669" y="-90242"/>
              <a:ext cx="137400" cy="886196"/>
              <a:chOff x="6358900" y="-690717"/>
              <a:chExt cx="137400" cy="886196"/>
            </a:xfrm>
          </p:grpSpPr>
          <p:sp>
            <p:nvSpPr>
              <p:cNvPr id="27653" name="Google Shape;724;p37"/>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lgn="just">
                  <a:buNone/>
                </a:pPr>
                <a:endParaRPr lang="en-US">
                  <a:latin typeface="Arial" panose="020B0604020202020204" pitchFamily="34" charset="0"/>
                  <a:ea typeface="Arial" panose="020B0604020202020204"/>
                  <a:cs typeface="Arial" panose="020B0604020202020204" pitchFamily="34" charset="0"/>
                </a:endParaRPr>
              </a:p>
            </p:txBody>
          </p:sp>
          <p:sp>
            <p:nvSpPr>
              <p:cNvPr id="27654" name="Google Shape;725;p37"/>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lgn="just">
                  <a:buNone/>
                </a:pPr>
                <a:endParaRPr lang="en-US">
                  <a:latin typeface="Arial" panose="020B0604020202020204" pitchFamily="34" charset="0"/>
                  <a:ea typeface="Arial" panose="020B0604020202020204"/>
                  <a:cs typeface="Arial" panose="020B0604020202020204" pitchFamily="34" charset="0"/>
                </a:endParaRPr>
              </a:p>
            </p:txBody>
          </p:sp>
          <p:sp>
            <p:nvSpPr>
              <p:cNvPr id="27655" name="Google Shape;726;p37"/>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lgn="just">
                  <a:buNone/>
                </a:pPr>
                <a:endParaRPr lang="en-US">
                  <a:latin typeface="Arial" panose="020B0604020202020204" pitchFamily="34" charset="0"/>
                  <a:ea typeface="Arial" panose="020B0604020202020204"/>
                  <a:cs typeface="Arial" panose="020B0604020202020204" pitchFamily="34" charset="0"/>
                </a:endParaRPr>
              </a:p>
            </p:txBody>
          </p:sp>
          <p:sp>
            <p:nvSpPr>
              <p:cNvPr id="27656" name="Google Shape;727;p37"/>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lgn="just">
                  <a:buNone/>
                </a:pPr>
                <a:endParaRPr lang="en-US">
                  <a:latin typeface="Arial" panose="020B0604020202020204" pitchFamily="34" charset="0"/>
                  <a:ea typeface="Arial" panose="020B0604020202020204"/>
                  <a:cs typeface="Arial" panose="020B0604020202020204" pitchFamily="34" charset="0"/>
                </a:endParaRPr>
              </a:p>
            </p:txBody>
          </p:sp>
        </p:grpSp>
      </p:grpSp>
      <p:pic>
        <p:nvPicPr>
          <p:cNvPr id="27657" name="Google Shape;281;p24"/>
          <p:cNvPicPr preferRelativeResize="0"/>
          <p:nvPr/>
        </p:nvPicPr>
        <p:blipFill>
          <a:blip r:embed="rId3"/>
          <a:srcRect l="10954" r="10954"/>
          <a:stretch>
            <a:fillRect/>
          </a:stretch>
        </p:blipFill>
        <p:spPr>
          <a:xfrm>
            <a:off x="4356100" y="987425"/>
            <a:ext cx="4259263" cy="3014663"/>
          </a:xfrm>
          <a:prstGeom prst="rect">
            <a:avLst/>
          </a:prstGeom>
          <a:noFill/>
          <a:ln w="9525">
            <a:noFill/>
          </a:ln>
        </p:spPr>
      </p:pic>
      <p:sp>
        <p:nvSpPr>
          <p:cNvPr id="27658" name="Google Shape;280;p24"/>
          <p:cNvSpPr txBox="1"/>
          <p:nvPr/>
        </p:nvSpPr>
        <p:spPr>
          <a:xfrm>
            <a:off x="269875" y="1181100"/>
            <a:ext cx="4302125" cy="3324225"/>
          </a:xfrm>
          <a:prstGeom prst="rect">
            <a:avLst/>
          </a:prstGeom>
          <a:noFill/>
          <a:ln w="9525">
            <a:noFill/>
          </a:ln>
        </p:spPr>
        <p:txBody>
          <a:bodyPr wrap="square" lIns="91425" tIns="45700" rIns="91425" bIns="45700" anchor="t" anchorCtr="0">
            <a:spAutoFit/>
          </a:bodyPr>
          <a:lstStyle/>
          <a:p>
            <a:pPr marL="298450" indent="-285750" algn="just">
              <a:lnSpc>
                <a:spcPct val="150000"/>
              </a:lnSpc>
              <a:buClr>
                <a:srgbClr val="1C365F"/>
              </a:buClr>
              <a:buSzPct val="103000"/>
              <a:buFont typeface="Arial" panose="020B0604020202020204" pitchFamily="34" charset="0"/>
              <a:buChar char="•"/>
            </a:pPr>
            <a:r>
              <a:rPr lang="en-GB" altLang="en-US" dirty="0">
                <a:solidFill>
                  <a:srgbClr val="1C365F"/>
                </a:solidFill>
                <a:latin typeface="Arial" panose="020B0604020202020204" pitchFamily="34" charset="0"/>
                <a:ea typeface="Cairo"/>
                <a:cs typeface="Arial" panose="020B0604020202020204" pitchFamily="34" charset="0"/>
                <a:sym typeface="Cairo"/>
              </a:rPr>
              <a:t>A roadmap is a strategic planning tool that provides a visual representation of the goals  and to achieve a desired outcome.</a:t>
            </a:r>
            <a:endParaRPr lang="en-US" dirty="0">
              <a:solidFill>
                <a:srgbClr val="1C365F"/>
              </a:solidFill>
              <a:latin typeface="Arial" panose="020B0604020202020204" pitchFamily="34" charset="0"/>
              <a:ea typeface="Cairo"/>
              <a:cs typeface="Arial" panose="020B0604020202020204" pitchFamily="34" charset="0"/>
              <a:sym typeface="Cairo"/>
            </a:endParaRPr>
          </a:p>
          <a:p>
            <a:pPr marL="298450" indent="-285750" algn="just">
              <a:lnSpc>
                <a:spcPct val="150000"/>
              </a:lnSpc>
              <a:buClr>
                <a:srgbClr val="1C365F"/>
              </a:buClr>
              <a:buSzPct val="103000"/>
              <a:buFont typeface="Arial" panose="020B0604020202020204" pitchFamily="34" charset="0"/>
              <a:buChar char="•"/>
            </a:pPr>
            <a:r>
              <a:rPr lang="en-GB" altLang="en-US" dirty="0">
                <a:solidFill>
                  <a:srgbClr val="1C365F"/>
                </a:solidFill>
                <a:latin typeface="Arial" panose="020B0604020202020204" pitchFamily="34" charset="0"/>
                <a:ea typeface="Cairo"/>
                <a:cs typeface="Arial" panose="020B0604020202020204" pitchFamily="34" charset="0"/>
                <a:sym typeface="Cairo"/>
              </a:rPr>
              <a:t>It defines the path forward and guides the  decision-making process.</a:t>
            </a:r>
            <a:endParaRPr lang="en-US" dirty="0">
              <a:solidFill>
                <a:srgbClr val="1C365F"/>
              </a:solidFill>
              <a:latin typeface="Arial" panose="020B0604020202020204" pitchFamily="34" charset="0"/>
              <a:ea typeface="Cairo"/>
              <a:cs typeface="Arial" panose="020B0604020202020204" pitchFamily="34" charset="0"/>
              <a:sym typeface="Cairo"/>
            </a:endParaRPr>
          </a:p>
          <a:p>
            <a:pPr marL="298450" indent="-285750" algn="just">
              <a:lnSpc>
                <a:spcPct val="150000"/>
              </a:lnSpc>
              <a:buClr>
                <a:srgbClr val="1C365F"/>
              </a:buClr>
              <a:buSzPct val="103000"/>
              <a:buFont typeface="Arial" panose="020B0604020202020204" pitchFamily="34" charset="0"/>
              <a:buChar char="•"/>
            </a:pPr>
            <a:r>
              <a:rPr lang="en-GB" altLang="en-US" dirty="0">
                <a:solidFill>
                  <a:srgbClr val="1C365F"/>
                </a:solidFill>
                <a:latin typeface="Arial" panose="020B0604020202020204" pitchFamily="34" charset="0"/>
                <a:ea typeface="Cairo"/>
                <a:cs typeface="Arial" panose="020B0604020202020204" pitchFamily="34" charset="0"/>
                <a:sym typeface="Cairo"/>
              </a:rPr>
              <a:t>Roadmap  is not static documents and are  subject to change as circumstances evolve.</a:t>
            </a:r>
            <a:endParaRPr lang="en-US" dirty="0">
              <a:solidFill>
                <a:srgbClr val="1C365F"/>
              </a:solidFill>
              <a:latin typeface="Arial" panose="020B0604020202020204" pitchFamily="34" charset="0"/>
              <a:ea typeface="Cairo"/>
              <a:cs typeface="Arial" panose="020B0604020202020204" pitchFamily="34" charset="0"/>
              <a:sym typeface="Cairo"/>
            </a:endParaRPr>
          </a:p>
          <a:p>
            <a:pPr marL="298450" indent="-285750" algn="just">
              <a:lnSpc>
                <a:spcPct val="150000"/>
              </a:lnSpc>
              <a:buClr>
                <a:srgbClr val="1C365F"/>
              </a:buClr>
              <a:buSzPct val="103000"/>
              <a:buFont typeface="Arial" panose="020B0604020202020204" pitchFamily="34" charset="0"/>
              <a:buChar char="•"/>
            </a:pPr>
            <a:r>
              <a:rPr lang="en-GB" altLang="en-US" dirty="0">
                <a:solidFill>
                  <a:srgbClr val="1C365F"/>
                </a:solidFill>
                <a:latin typeface="Arial" panose="020B0604020202020204" pitchFamily="34" charset="0"/>
                <a:ea typeface="Cairo"/>
                <a:cs typeface="Arial" panose="020B0604020202020204" pitchFamily="34" charset="0"/>
                <a:sym typeface="Cairo"/>
              </a:rPr>
              <a:t>Regular reviews and updates are necessary  to reflect new information, changing  priorities, and emerging opportunities or  challenges.</a:t>
            </a:r>
            <a:endParaRPr lang="en-US" dirty="0">
              <a:solidFill>
                <a:srgbClr val="1C365F"/>
              </a:solidFill>
              <a:latin typeface="Arial" panose="020B0604020202020204" pitchFamily="34" charset="0"/>
              <a:ea typeface="Cairo"/>
              <a:cs typeface="Arial" panose="020B0604020202020204" pitchFamily="34" charset="0"/>
              <a:sym typeface="Cair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Box 4"/>
          <p:cNvSpPr txBox="1"/>
          <p:nvPr/>
        </p:nvSpPr>
        <p:spPr>
          <a:xfrm>
            <a:off x="320358" y="380365"/>
            <a:ext cx="3740150" cy="275590"/>
          </a:xfrm>
          <a:prstGeom prst="rect">
            <a:avLst/>
          </a:prstGeom>
          <a:noFill/>
          <a:ln w="9525">
            <a:noFill/>
          </a:ln>
        </p:spPr>
        <p:txBody>
          <a:bodyPr wrap="square" anchor="t" anchorCtr="0">
            <a:spAutoFit/>
          </a:bodyPr>
          <a:lstStyle/>
          <a:p>
            <a:pPr algn="just"/>
            <a:r>
              <a:rPr lang="en-US" altLang="zh-CN" sz="1200" b="1" dirty="0">
                <a:solidFill>
                  <a:srgbClr val="1C365F"/>
                </a:solidFill>
                <a:sym typeface="+mn-ea"/>
              </a:rPr>
              <a:t>Procedure for Ai</a:t>
            </a:r>
            <a:endParaRPr lang="en-US" altLang="zh-CN" sz="1200" b="1" dirty="0">
              <a:solidFill>
                <a:srgbClr val="1C365F"/>
              </a:solidFill>
              <a:latin typeface="Arial" panose="020B0604020202020204"/>
              <a:ea typeface="Arial" panose="020B0604020202020204"/>
            </a:endParaRPr>
          </a:p>
        </p:txBody>
      </p:sp>
      <p:sp>
        <p:nvSpPr>
          <p:cNvPr id="89090" name="TextBox 1"/>
          <p:cNvSpPr txBox="1"/>
          <p:nvPr/>
        </p:nvSpPr>
        <p:spPr>
          <a:xfrm>
            <a:off x="779463" y="828675"/>
            <a:ext cx="7473950" cy="2781980"/>
          </a:xfrm>
          <a:prstGeom prst="rect">
            <a:avLst/>
          </a:prstGeom>
          <a:noFill/>
          <a:ln w="9525">
            <a:noFill/>
          </a:ln>
        </p:spPr>
        <p:txBody>
          <a:bodyPr wrap="square" anchor="t" anchorCtr="0">
            <a:spAutoFit/>
          </a:bodyPr>
          <a:lstStyle/>
          <a:p>
            <a:pPr marL="342900" indent="-342900" algn="just">
              <a:lnSpc>
                <a:spcPct val="250000"/>
              </a:lnSpc>
              <a:buClr>
                <a:srgbClr val="669CD3"/>
              </a:buClr>
              <a:buFont typeface="Arial" panose="020B0604020202020204" pitchFamily="34" charset="0"/>
              <a:buAutoNum type="arabicPeriod"/>
            </a:pPr>
            <a:r>
              <a:rPr lang="en-US" altLang="zh-CN" sz="1200" dirty="0">
                <a:solidFill>
                  <a:srgbClr val="1C365F"/>
                </a:solidFill>
                <a:sym typeface="+mn-ea"/>
              </a:rPr>
              <a:t>dataset collect                                          </a:t>
            </a:r>
            <a:r>
              <a:rPr lang="en-US" altLang="zh-CN" sz="1200" dirty="0">
                <a:solidFill>
                  <a:srgbClr val="00B050"/>
                </a:solidFill>
                <a:sym typeface="+mn-ea"/>
              </a:rPr>
              <a:t>(complete)</a:t>
            </a:r>
            <a:r>
              <a:rPr lang="en-US" altLang="zh-CN" sz="1200" dirty="0">
                <a:solidFill>
                  <a:srgbClr val="1C365F"/>
                </a:solidFill>
                <a:sym typeface="+mn-ea"/>
              </a:rPr>
              <a:t>	</a:t>
            </a:r>
            <a:endParaRPr lang="en-US" altLang="zh-CN" sz="1200" dirty="0">
              <a:solidFill>
                <a:srgbClr val="1C365F"/>
              </a:solidFill>
              <a:latin typeface="Arial" panose="020B0604020202020204"/>
              <a:ea typeface="Arial" panose="020B0604020202020204"/>
            </a:endParaRPr>
          </a:p>
          <a:p>
            <a:pPr marL="342900" indent="-342900" algn="just">
              <a:lnSpc>
                <a:spcPct val="250000"/>
              </a:lnSpc>
              <a:buClr>
                <a:srgbClr val="669CD3"/>
              </a:buClr>
              <a:buFont typeface="Arial" panose="020B0604020202020204" pitchFamily="34" charset="0"/>
              <a:buAutoNum type="arabicPeriod"/>
            </a:pPr>
            <a:r>
              <a:rPr lang="en-US" altLang="zh-CN" sz="1200" dirty="0">
                <a:solidFill>
                  <a:srgbClr val="1C365F"/>
                </a:solidFill>
                <a:sym typeface="+mn-ea"/>
              </a:rPr>
              <a:t>read papers                                              </a:t>
            </a:r>
            <a:r>
              <a:rPr lang="en-US" altLang="zh-CN" sz="1200" dirty="0">
                <a:solidFill>
                  <a:srgbClr val="00B050"/>
                </a:solidFill>
                <a:sym typeface="+mn-ea"/>
              </a:rPr>
              <a:t>(complete)</a:t>
            </a:r>
            <a:endParaRPr lang="en-US" altLang="zh-CN" sz="1200" dirty="0">
              <a:solidFill>
                <a:srgbClr val="1C365F"/>
              </a:solidFill>
              <a:latin typeface="Arial" panose="020B0604020202020204"/>
              <a:ea typeface="Arial" panose="020B0604020202020204"/>
            </a:endParaRPr>
          </a:p>
          <a:p>
            <a:pPr marL="342900" indent="-342900" algn="just">
              <a:lnSpc>
                <a:spcPct val="250000"/>
              </a:lnSpc>
              <a:buClr>
                <a:srgbClr val="669CD3"/>
              </a:buClr>
              <a:buFont typeface="Arial" panose="020B0604020202020204" pitchFamily="34" charset="0"/>
              <a:buAutoNum type="arabicPeriod"/>
            </a:pPr>
            <a:r>
              <a:rPr lang="en-US" altLang="zh-CN" sz="1200" dirty="0">
                <a:solidFill>
                  <a:srgbClr val="1C365F"/>
                </a:solidFill>
                <a:sym typeface="+mn-ea"/>
              </a:rPr>
              <a:t>choice models                                          </a:t>
            </a:r>
            <a:r>
              <a:rPr lang="en-US" altLang="zh-CN" sz="1200" dirty="0">
                <a:solidFill>
                  <a:srgbClr val="00B050"/>
                </a:solidFill>
                <a:sym typeface="+mn-ea"/>
              </a:rPr>
              <a:t>(complete)</a:t>
            </a:r>
            <a:endParaRPr lang="en-US" altLang="zh-CN" sz="1200" dirty="0">
              <a:solidFill>
                <a:srgbClr val="00B050"/>
              </a:solidFill>
              <a:latin typeface="Arial" panose="020B0604020202020204"/>
              <a:ea typeface="Arial" panose="020B0604020202020204"/>
            </a:endParaRPr>
          </a:p>
          <a:p>
            <a:pPr marL="342900" indent="-342900" algn="just">
              <a:lnSpc>
                <a:spcPct val="250000"/>
              </a:lnSpc>
              <a:buClr>
                <a:srgbClr val="669CD3"/>
              </a:buClr>
              <a:buFont typeface="Arial" panose="020B0604020202020204" pitchFamily="34" charset="0"/>
              <a:buAutoNum type="arabicPeriod"/>
            </a:pPr>
            <a:r>
              <a:rPr lang="en-US" altLang="zh-CN" sz="1200" dirty="0">
                <a:solidFill>
                  <a:srgbClr val="1C365F"/>
                </a:solidFill>
                <a:sym typeface="+mn-ea"/>
              </a:rPr>
              <a:t>build chatbot                                            </a:t>
            </a:r>
            <a:r>
              <a:rPr lang="en-US" altLang="zh-CN" sz="1200" dirty="0">
                <a:solidFill>
                  <a:srgbClr val="00B050"/>
                </a:solidFill>
                <a:sym typeface="+mn-ea"/>
              </a:rPr>
              <a:t>(complete)</a:t>
            </a:r>
            <a:endParaRPr lang="en-US" altLang="zh-CN" sz="1200" dirty="0">
              <a:solidFill>
                <a:srgbClr val="00B050"/>
              </a:solidFill>
              <a:latin typeface="Arial" panose="020B0604020202020204"/>
              <a:ea typeface="Arial" panose="020B0604020202020204"/>
            </a:endParaRPr>
          </a:p>
          <a:p>
            <a:pPr marL="342900" indent="-342900" algn="just">
              <a:lnSpc>
                <a:spcPct val="250000"/>
              </a:lnSpc>
              <a:buClr>
                <a:srgbClr val="669CD3"/>
              </a:buClr>
              <a:buFont typeface="Arial" panose="020B0604020202020204" pitchFamily="34" charset="0"/>
              <a:buAutoNum type="arabicPeriod"/>
            </a:pPr>
            <a:r>
              <a:rPr lang="en-US" altLang="zh-CN" sz="1200" dirty="0">
                <a:solidFill>
                  <a:srgbClr val="1C365F"/>
                </a:solidFill>
                <a:sym typeface="+mn-ea"/>
              </a:rPr>
              <a:t>Api                                                           </a:t>
            </a:r>
            <a:r>
              <a:rPr lang="en-US" altLang="zh-CN" sz="1200" dirty="0">
                <a:solidFill>
                  <a:srgbClr val="00B050"/>
                </a:solidFill>
                <a:sym typeface="+mn-ea"/>
              </a:rPr>
              <a:t>(complete)</a:t>
            </a:r>
            <a:endParaRPr lang="en-US" altLang="zh-CN" sz="1200" dirty="0">
              <a:solidFill>
                <a:srgbClr val="1C365F"/>
              </a:solidFill>
              <a:latin typeface="Arial" panose="020B0604020202020204"/>
              <a:ea typeface="Arial" panose="020B0604020202020204"/>
            </a:endParaRPr>
          </a:p>
          <a:p>
            <a:pPr marL="342900" indent="-342900" algn="just">
              <a:lnSpc>
                <a:spcPct val="250000"/>
              </a:lnSpc>
              <a:buClr>
                <a:srgbClr val="669CD3"/>
              </a:buClr>
              <a:buFont typeface="Arial" panose="020B0604020202020204" pitchFamily="34" charset="0"/>
              <a:buAutoNum type="arabicPeriod"/>
            </a:pPr>
            <a:r>
              <a:rPr lang="en-US" altLang="zh-CN" sz="1200" dirty="0">
                <a:solidFill>
                  <a:srgbClr val="1C365F"/>
                </a:solidFill>
                <a:sym typeface="+mn-ea"/>
              </a:rPr>
              <a:t>complete dataset                                    </a:t>
            </a:r>
            <a:r>
              <a:rPr lang="en-US" altLang="zh-CN" sz="1200" dirty="0">
                <a:solidFill>
                  <a:srgbClr val="00B050"/>
                </a:solidFill>
                <a:sym typeface="+mn-ea"/>
              </a:rPr>
              <a:t>(complete)</a:t>
            </a:r>
            <a:r>
              <a:rPr lang="en-US" altLang="zh-CN" sz="1200" dirty="0">
                <a:solidFill>
                  <a:srgbClr val="1C365F"/>
                </a:solidFill>
                <a:latin typeface="Arial" panose="020B0604020202020204"/>
                <a:ea typeface="Arial" panose="020B0604020202020204"/>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Google Shape;732;p38"/>
          <p:cNvSpPr txBox="1">
            <a:spLocks noGrp="1"/>
          </p:cNvSpPr>
          <p:nvPr>
            <p:ph type="title"/>
          </p:nvPr>
        </p:nvSpPr>
        <p:spPr>
          <a:xfrm>
            <a:off x="1884363" y="2716213"/>
            <a:ext cx="5373688" cy="846138"/>
          </a:xfrm>
        </p:spPr>
        <p:txBody>
          <a:bodyPr wrap="square" lIns="91425" tIns="91425" rIns="91425" bIns="91425" anchor="b" anchorCtr="0">
            <a:noAutofit/>
          </a:bodyPr>
          <a:lstStyle/>
          <a:p>
            <a:pPr marL="0" marR="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US" sz="4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Time plans</a:t>
            </a:r>
          </a:p>
        </p:txBody>
      </p:sp>
      <p:sp>
        <p:nvSpPr>
          <p:cNvPr id="733" name="Google Shape;733;p38"/>
          <p:cNvSpPr txBox="1">
            <a:spLocks noGrp="1"/>
          </p:cNvSpPr>
          <p:nvPr>
            <p:ph type="title"/>
          </p:nvPr>
        </p:nvSpPr>
        <p:spPr>
          <a:xfrm>
            <a:off x="3517900" y="1265238"/>
            <a:ext cx="2108200" cy="1104900"/>
          </a:xfrm>
        </p:spPr>
        <p:txBody>
          <a:bodyPr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GB" sz="5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09.</a:t>
            </a:r>
          </a:p>
        </p:txBody>
      </p:sp>
      <p:grpSp>
        <p:nvGrpSpPr>
          <p:cNvPr id="92163" name="Google Shape;735;p38"/>
          <p:cNvGrpSpPr/>
          <p:nvPr/>
        </p:nvGrpSpPr>
        <p:grpSpPr>
          <a:xfrm>
            <a:off x="7226300" y="379413"/>
            <a:ext cx="636588" cy="1625600"/>
            <a:chOff x="7836032" y="303820"/>
            <a:chExt cx="636174" cy="1624496"/>
          </a:xfrm>
        </p:grpSpPr>
        <p:sp>
          <p:nvSpPr>
            <p:cNvPr id="92164" name="Google Shape;736;p38"/>
            <p:cNvSpPr/>
            <p:nvPr/>
          </p:nvSpPr>
          <p:spPr>
            <a:xfrm>
              <a:off x="7836032" y="6578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92165" name="Google Shape;737;p38"/>
            <p:cNvGrpSpPr/>
            <p:nvPr/>
          </p:nvGrpSpPr>
          <p:grpSpPr>
            <a:xfrm>
              <a:off x="8085413" y="303820"/>
              <a:ext cx="137400" cy="886196"/>
              <a:chOff x="6358900" y="-690717"/>
              <a:chExt cx="137400" cy="886196"/>
            </a:xfrm>
          </p:grpSpPr>
          <p:sp>
            <p:nvSpPr>
              <p:cNvPr id="92166" name="Google Shape;738;p3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92167" name="Google Shape;739;p3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92168" name="Google Shape;740;p3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92169" name="Google Shape;741;p3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grpSp>
        <p:nvGrpSpPr>
          <p:cNvPr id="92170" name="Google Shape;742;p38"/>
          <p:cNvGrpSpPr/>
          <p:nvPr/>
        </p:nvGrpSpPr>
        <p:grpSpPr>
          <a:xfrm rot="-5400000">
            <a:off x="344488" y="915988"/>
            <a:ext cx="639762" cy="385762"/>
            <a:chOff x="7069949" y="2870914"/>
            <a:chExt cx="978000" cy="588969"/>
          </a:xfrm>
        </p:grpSpPr>
        <p:cxnSp>
          <p:nvCxnSpPr>
            <p:cNvPr id="92171" name="Google Shape;743;p38"/>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92172" name="Google Shape;744;p38"/>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92173" name="Google Shape;745;p38"/>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92174" name="Google Shape;746;p38"/>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1139;p58"/>
          <p:cNvGraphicFramePr/>
          <p:nvPr/>
        </p:nvGraphicFramePr>
        <p:xfrm>
          <a:off x="606425" y="0"/>
          <a:ext cx="7790815" cy="5055235"/>
        </p:xfrm>
        <a:graphic>
          <a:graphicData uri="http://schemas.openxmlformats.org/drawingml/2006/table">
            <a:tbl>
              <a:tblPr>
                <a:noFill/>
                <a:tableStyleId>{E28BE71D-E32A-4298-B924-8D1F5E69873B}</a:tableStyleId>
              </a:tblPr>
              <a:tblGrid>
                <a:gridCol w="1934845">
                  <a:extLst>
                    <a:ext uri="{9D8B030D-6E8A-4147-A177-3AD203B41FA5}">
                      <a16:colId xmlns:a16="http://schemas.microsoft.com/office/drawing/2014/main" val="20000"/>
                    </a:ext>
                  </a:extLst>
                </a:gridCol>
                <a:gridCol w="2719705">
                  <a:extLst>
                    <a:ext uri="{9D8B030D-6E8A-4147-A177-3AD203B41FA5}">
                      <a16:colId xmlns:a16="http://schemas.microsoft.com/office/drawing/2014/main" val="20001"/>
                    </a:ext>
                  </a:extLst>
                </a:gridCol>
                <a:gridCol w="1923415">
                  <a:extLst>
                    <a:ext uri="{9D8B030D-6E8A-4147-A177-3AD203B41FA5}">
                      <a16:colId xmlns:a16="http://schemas.microsoft.com/office/drawing/2014/main" val="20002"/>
                    </a:ext>
                  </a:extLst>
                </a:gridCol>
                <a:gridCol w="1212850">
                  <a:extLst>
                    <a:ext uri="{9D8B030D-6E8A-4147-A177-3AD203B41FA5}">
                      <a16:colId xmlns:a16="http://schemas.microsoft.com/office/drawing/2014/main" val="20003"/>
                    </a:ext>
                  </a:extLst>
                </a:gridCol>
              </a:tblGrid>
              <a:tr h="469265">
                <a:tc>
                  <a:txBody>
                    <a:bodyPr/>
                    <a:lstStyle/>
                    <a:p>
                      <a:pPr marL="0" lvl="0" indent="0" algn="ctr" rtl="0">
                        <a:spcBef>
                          <a:spcPts val="0"/>
                        </a:spcBef>
                        <a:spcAft>
                          <a:spcPts val="0"/>
                        </a:spcAft>
                        <a:buNone/>
                      </a:pPr>
                      <a:r>
                        <a:rPr lang="en-US" altLang="en-GB" sz="1800" dirty="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Months </a:t>
                      </a:r>
                    </a:p>
                  </a:txBody>
                  <a:tcPr marL="91425" marR="91425" marT="68575" marB="68575" anchor="ctr">
                    <a:lnL w="28575" cap="flat" cmpd="sng">
                      <a:solidFill>
                        <a:srgbClr val="666666">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28575" cap="flat" cmpd="sng">
                      <a:solidFill>
                        <a:srgbClr val="666666">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Goals</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Discribtion</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Duration </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68680">
                <a:tc>
                  <a:txBody>
                    <a:bodyPr/>
                    <a:lstStyle/>
                    <a:p>
                      <a:pPr marL="0" lvl="0" indent="0" algn="l" rtl="0">
                        <a:spcBef>
                          <a:spcPts val="0"/>
                        </a:spcBef>
                        <a:spcAft>
                          <a:spcPts val="0"/>
                        </a:spcAft>
                        <a:buNone/>
                      </a:pPr>
                      <a:r>
                        <a:rPr lang="en-US">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OCT</a:t>
                      </a:r>
                    </a:p>
                  </a:txBody>
                  <a:tcPr marL="91425" marR="91425" marT="68575" marB="68575" anchor="ctr">
                    <a:lnL w="19050" cap="flat" cmpd="sng">
                      <a:solidFill>
                        <a:srgbClr val="B7B7B7">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285750" indent="-285750" algn="l" rtl="0">
                        <a:buClr>
                          <a:schemeClr val="bg1">
                            <a:lumMod val="75000"/>
                          </a:schemeClr>
                        </a:buClr>
                        <a:buFont typeface="Arial" panose="020B0604020202020204" pitchFamily="34" charset="0"/>
                        <a:buChar char="•"/>
                      </a:pPr>
                      <a:r>
                        <a:rPr lang="en-GB" sz="1200" dirty="0">
                          <a:solidFill>
                            <a:schemeClr val="dk1"/>
                          </a:solidFill>
                          <a:latin typeface="Arial" panose="020B0604020202020204" pitchFamily="34" charset="0"/>
                          <a:ea typeface="Golos Text" panose="020B0503020202020204"/>
                          <a:cs typeface="Arial" panose="020B0604020202020204" pitchFamily="34" charset="0"/>
                          <a:sym typeface="+mn-ea"/>
                        </a:rPr>
                        <a:t>Requirements are </a:t>
                      </a:r>
                      <a:r>
                        <a:rPr lang="en-GB" sz="1200" dirty="0" err="1">
                          <a:solidFill>
                            <a:schemeClr val="dk1"/>
                          </a:solidFill>
                          <a:latin typeface="Arial" panose="020B0604020202020204" pitchFamily="34" charset="0"/>
                          <a:ea typeface="Golos Text" panose="020B0503020202020204"/>
                          <a:cs typeface="Arial" panose="020B0604020202020204" pitchFamily="34" charset="0"/>
                          <a:sym typeface="+mn-ea"/>
                        </a:rPr>
                        <a:t>specifie</a:t>
                      </a:r>
                      <a:r>
                        <a:rPr lang="en-US" altLang="en-GB" sz="1200" dirty="0">
                          <a:solidFill>
                            <a:schemeClr val="dk1"/>
                          </a:solidFill>
                          <a:latin typeface="Arial" panose="020B0604020202020204" pitchFamily="34" charset="0"/>
                          <a:ea typeface="Golos Text" panose="020B0503020202020204"/>
                          <a:cs typeface="Arial" panose="020B0604020202020204" pitchFamily="34" charset="0"/>
                          <a:sym typeface="+mn-ea"/>
                        </a:rPr>
                        <a:t>d</a:t>
                      </a:r>
                    </a:p>
                    <a:p>
                      <a:pPr marL="285750" indent="-285750" algn="l" rtl="0">
                        <a:buClr>
                          <a:schemeClr val="bg1">
                            <a:lumMod val="75000"/>
                          </a:schemeClr>
                        </a:buClr>
                        <a:buFont typeface="Arial" panose="020B0604020202020204" pitchFamily="34" charset="0"/>
                        <a:buChar char="•"/>
                      </a:pPr>
                      <a:r>
                        <a:rPr lang="en-US" altLang="en-GB" sz="1200" baseline="0" dirty="0">
                          <a:solidFill>
                            <a:schemeClr val="dk1"/>
                          </a:solidFill>
                          <a:latin typeface="Arial" panose="020B0604020202020204" pitchFamily="34" charset="0"/>
                          <a:ea typeface="Golos Text" panose="020B0503020202020204"/>
                          <a:cs typeface="Arial" panose="020B0604020202020204" pitchFamily="34" charset="0"/>
                          <a:sym typeface="+mn-ea"/>
                        </a:rPr>
                        <a:t>Analyzing the </a:t>
                      </a:r>
                      <a:r>
                        <a:rPr lang="en-US" altLang="en-GB" sz="1200" baseline="0" dirty="0" err="1">
                          <a:solidFill>
                            <a:schemeClr val="dk1"/>
                          </a:solidFill>
                          <a:latin typeface="Arial" panose="020B0604020202020204" pitchFamily="34" charset="0"/>
                          <a:ea typeface="Golos Text" panose="020B0503020202020204"/>
                          <a:cs typeface="Arial" panose="020B0604020202020204" pitchFamily="34" charset="0"/>
                          <a:sym typeface="+mn-ea"/>
                        </a:rPr>
                        <a:t>Requirments</a:t>
                      </a:r>
                      <a:r>
                        <a:rPr lang="en-US" altLang="en-GB" sz="1200" baseline="0" dirty="0">
                          <a:solidFill>
                            <a:schemeClr val="dk1"/>
                          </a:solidFill>
                          <a:latin typeface="Arial" panose="020B0604020202020204" pitchFamily="34" charset="0"/>
                          <a:ea typeface="Golos Text" panose="020B0503020202020204"/>
                          <a:cs typeface="Arial" panose="020B0604020202020204" pitchFamily="34" charset="0"/>
                          <a:sym typeface="+mn-ea"/>
                        </a:rPr>
                        <a:t> </a:t>
                      </a:r>
                    </a:p>
                    <a:p>
                      <a:pPr marL="285750" indent="-285750" algn="l" rtl="0">
                        <a:buClr>
                          <a:schemeClr val="bg1">
                            <a:lumMod val="75000"/>
                          </a:schemeClr>
                        </a:buClr>
                        <a:buFont typeface="Arial" panose="020B0604020202020204" pitchFamily="34" charset="0"/>
                        <a:buChar char="•"/>
                      </a:pPr>
                      <a:r>
                        <a:rPr lang="en-US" altLang="en-GB" sz="1200" baseline="0" dirty="0">
                          <a:solidFill>
                            <a:schemeClr val="dk1"/>
                          </a:solidFill>
                          <a:latin typeface="Arial" panose="020B0604020202020204" pitchFamily="34" charset="0"/>
                          <a:ea typeface="Golos Text" panose="020B0503020202020204"/>
                          <a:cs typeface="Arial" panose="020B0604020202020204" pitchFamily="34" charset="0"/>
                          <a:sym typeface="+mn-ea"/>
                        </a:rPr>
                        <a:t>estimate how much time per task </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We will create a project brief</a:t>
                      </a:r>
                    </a:p>
                    <a:p>
                      <a:pPr marL="171450" lvl="0" indent="-171450" algn="l" rtl="0">
                        <a:spcBef>
                          <a:spcPts val="0"/>
                        </a:spcBef>
                        <a:spcAft>
                          <a:spcPts val="0"/>
                        </a:spcAft>
                        <a:buFont typeface="Arial" panose="020B0604020202020204" pitchFamily="34" charset="0"/>
                        <a:buChar char="•"/>
                      </a:pP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organizing  the project scope</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0" lvl="0" indent="0" algn="l" rtl="0">
                        <a:spcBef>
                          <a:spcPts val="0"/>
                        </a:spcBef>
                        <a:spcAft>
                          <a:spcPts val="0"/>
                        </a:spcAft>
                        <a:buNone/>
                      </a:pPr>
                      <a:r>
                        <a:rPr lang="en-US" altLang="en-GB" sz="120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2-3</a:t>
                      </a:r>
                      <a:r>
                        <a:rPr lang="en-GB" sz="120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 weeks</a:t>
                      </a:r>
                      <a:endParaRPr sz="120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p>
                      <a:pPr marL="0" lvl="0" indent="0" algn="l" rtl="0">
                        <a:spcBef>
                          <a:spcPts val="0"/>
                        </a:spcBef>
                        <a:spcAft>
                          <a:spcPts val="0"/>
                        </a:spcAft>
                        <a:buNone/>
                      </a:pPr>
                      <a:endParaRPr sz="120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extLst>
                  <a:ext uri="{0D108BD9-81ED-4DB2-BD59-A6C34878D82A}">
                    <a16:rowId xmlns:a16="http://schemas.microsoft.com/office/drawing/2014/main" val="10001"/>
                  </a:ext>
                </a:extLst>
              </a:tr>
              <a:tr h="868680">
                <a:tc>
                  <a:txBody>
                    <a:bodyPr/>
                    <a:lstStyle/>
                    <a:p>
                      <a:pPr marL="0" lvl="0" indent="0" algn="l" rtl="0">
                        <a:spcBef>
                          <a:spcPts val="0"/>
                        </a:spcBef>
                        <a:spcAft>
                          <a:spcPts val="0"/>
                        </a:spcAft>
                        <a:buNone/>
                      </a:pPr>
                      <a:r>
                        <a:rPr lang="en-US">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Nov</a:t>
                      </a:r>
                    </a:p>
                  </a:txBody>
                  <a:tcPr marL="91425" marR="91425" marT="68575" marB="68575" anchor="ctr">
                    <a:lnL w="19050" cap="flat" cmpd="sng">
                      <a:solidFill>
                        <a:srgbClr val="F4C5B1">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GB" sz="1200" baseline="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We choose the logo and </a:t>
                      </a:r>
                    </a:p>
                    <a:p>
                      <a:pPr marL="171450" lvl="0" indent="-171450" algn="l" rtl="0">
                        <a:spcBef>
                          <a:spcPts val="0"/>
                        </a:spcBef>
                        <a:spcAft>
                          <a:spcPts val="0"/>
                        </a:spcAft>
                        <a:buFont typeface="Arial" panose="020B0604020202020204" pitchFamily="34" charset="0"/>
                        <a:buChar char="•"/>
                      </a:pPr>
                      <a:r>
                        <a:rPr lang="en-US" altLang="en-GB" sz="1200" baseline="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We set the best prototype</a:t>
                      </a:r>
                      <a:endParaRPr lang="en-GB" sz="1200" baseline="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p>
                      <a:pPr marL="0" lvl="0" indent="0" algn="l" rtl="0">
                        <a:spcBef>
                          <a:spcPts val="0"/>
                        </a:spcBef>
                        <a:spcAft>
                          <a:spcPts val="0"/>
                        </a:spcAft>
                        <a:buNone/>
                      </a:pPr>
                      <a:endParaRPr lang="en-GB" sz="1200" baseline="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indent="-285750" algn="l" rtl="0">
                        <a:buClr>
                          <a:schemeClr val="bg1">
                            <a:lumMod val="75000"/>
                          </a:schemeClr>
                        </a:buClr>
                        <a:buFont typeface="Arial" panose="020B0604020202020204" pitchFamily="34" charset="0"/>
                        <a:buChar char="•"/>
                      </a:pPr>
                      <a:r>
                        <a:rPr lang="en-GB" sz="1200">
                          <a:solidFill>
                            <a:schemeClr val="dk1"/>
                          </a:solidFill>
                          <a:latin typeface="Arial" panose="020B0604020202020204" pitchFamily="34" charset="0"/>
                          <a:ea typeface="Golos Text" panose="020B0503020202020204"/>
                          <a:cs typeface="Arial" panose="020B0604020202020204" pitchFamily="34" charset="0"/>
                          <a:sym typeface="+mn-ea"/>
                        </a:rPr>
                        <a:t>Design choices </a:t>
                      </a:r>
                      <a:endParaRPr lang="en-US" sz="1200" dirty="0">
                        <a:solidFill>
                          <a:srgbClr val="FF0000"/>
                        </a:solidFill>
                        <a:latin typeface="Arial" panose="020B0604020202020204" pitchFamily="34" charset="0"/>
                        <a:cs typeface="Arial" panose="020B0604020202020204" pitchFamily="34" charset="0"/>
                      </a:endParaRPr>
                    </a:p>
                    <a:p>
                      <a:pPr marL="285750" indent="-285750" algn="l" rtl="0">
                        <a:buClr>
                          <a:schemeClr val="bg1">
                            <a:lumMod val="75000"/>
                          </a:schemeClr>
                        </a:buClr>
                        <a:buFont typeface="Arial" panose="020B0604020202020204" pitchFamily="34" charset="0"/>
                        <a:buChar char="•"/>
                      </a:pPr>
                      <a:r>
                        <a:rPr lang="en-GB" sz="1200">
                          <a:solidFill>
                            <a:schemeClr val="dk1"/>
                          </a:solidFill>
                          <a:latin typeface="Arial" panose="020B0604020202020204" pitchFamily="34" charset="0"/>
                          <a:ea typeface="Golos Text" panose="020B0503020202020204"/>
                          <a:cs typeface="Arial" panose="020B0604020202020204" pitchFamily="34" charset="0"/>
                          <a:sym typeface="+mn-ea"/>
                        </a:rPr>
                        <a:t>Choose the most effective</a:t>
                      </a:r>
                      <a:endParaRPr lang="en-US" sz="1200" baseline="0" dirty="0">
                        <a:solidFill>
                          <a:srgbClr val="FF0000"/>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20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3-4 weeks </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68680">
                <a:tc>
                  <a:txBody>
                    <a:bodyPr/>
                    <a:lstStyle/>
                    <a:p>
                      <a:pPr marL="0" lvl="0" indent="0" algn="l" rtl="0">
                        <a:spcBef>
                          <a:spcPts val="0"/>
                        </a:spcBef>
                        <a:spcAft>
                          <a:spcPts val="0"/>
                        </a:spcAft>
                        <a:buNone/>
                      </a:pPr>
                      <a:r>
                        <a:rPr lang="en-US" dirty="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Dec</a:t>
                      </a:r>
                    </a:p>
                  </a:txBody>
                  <a:tcPr marL="91425" marR="91425" marT="68575" marB="68575" anchor="ctr">
                    <a:lnL w="19050" cap="flat" cmpd="sng">
                      <a:solidFill>
                        <a:srgbClr val="F4C5B1">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285750" indent="-285750" algn="l" rtl="0">
                        <a:buClr>
                          <a:schemeClr val="bg1">
                            <a:lumMod val="75000"/>
                          </a:schemeClr>
                        </a:buClr>
                        <a:buFont typeface="Arial" panose="020B0604020202020204" pitchFamily="34" charset="0"/>
                        <a:buChar char="•"/>
                      </a:pPr>
                      <a:r>
                        <a:rPr lang="en-GB" sz="1200" dirty="0">
                          <a:solidFill>
                            <a:schemeClr val="dk1"/>
                          </a:solidFill>
                          <a:latin typeface="Arial" panose="020B0604020202020204" pitchFamily="34" charset="0"/>
                          <a:ea typeface="Golos Text" panose="020B0503020202020204"/>
                          <a:cs typeface="Arial" panose="020B0604020202020204" pitchFamily="34" charset="0"/>
                          <a:sym typeface="+mn-ea"/>
                        </a:rPr>
                        <a:t>Develop</a:t>
                      </a:r>
                      <a:r>
                        <a:rPr lang="en-US" altLang="en-GB" sz="1200" dirty="0">
                          <a:solidFill>
                            <a:schemeClr val="dk1"/>
                          </a:solidFill>
                          <a:latin typeface="Arial" panose="020B0604020202020204" pitchFamily="34" charset="0"/>
                          <a:ea typeface="Golos Text" panose="020B0503020202020204"/>
                          <a:cs typeface="Arial" panose="020B0604020202020204" pitchFamily="34" charset="0"/>
                          <a:sym typeface="+mn-ea"/>
                        </a:rPr>
                        <a:t> our</a:t>
                      </a:r>
                      <a:r>
                        <a:rPr lang="en-GB" sz="1200" dirty="0">
                          <a:solidFill>
                            <a:schemeClr val="dk1"/>
                          </a:solidFill>
                          <a:latin typeface="Arial" panose="020B0604020202020204" pitchFamily="34" charset="0"/>
                          <a:ea typeface="Golos Text" panose="020B0503020202020204"/>
                          <a:cs typeface="Arial" panose="020B0604020202020204" pitchFamily="34" charset="0"/>
                          <a:sym typeface="+mn-ea"/>
                        </a:rPr>
                        <a:t> </a:t>
                      </a:r>
                      <a:r>
                        <a:rPr lang="en-GB" sz="1200" dirty="0" err="1">
                          <a:solidFill>
                            <a:schemeClr val="dk1"/>
                          </a:solidFill>
                          <a:latin typeface="Arial" panose="020B0604020202020204" pitchFamily="34" charset="0"/>
                          <a:ea typeface="Golos Text" panose="020B0503020202020204"/>
                          <a:cs typeface="Arial" panose="020B0604020202020204" pitchFamily="34" charset="0"/>
                          <a:sym typeface="+mn-ea"/>
                        </a:rPr>
                        <a:t>projec</a:t>
                      </a:r>
                      <a:r>
                        <a:rPr lang="en-US" altLang="en-GB" sz="1200" dirty="0">
                          <a:solidFill>
                            <a:schemeClr val="dk1"/>
                          </a:solidFill>
                          <a:latin typeface="Arial" panose="020B0604020202020204" pitchFamily="34" charset="0"/>
                          <a:ea typeface="Golos Text" panose="020B0503020202020204"/>
                          <a:cs typeface="Arial" panose="020B0604020202020204" pitchFamily="34" charset="0"/>
                          <a:sym typeface="+mn-ea"/>
                        </a:rPr>
                        <a:t>t</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171450" lvl="0" indent="-171450" algn="l" rtl="0">
                        <a:spcBef>
                          <a:spcPts val="0"/>
                        </a:spcBef>
                        <a:spcAft>
                          <a:spcPts val="0"/>
                        </a:spcAft>
                        <a:buFont typeface="Arial" panose="020B0604020202020204" pitchFamily="34" charset="0"/>
                        <a:buChar char="•"/>
                      </a:pPr>
                      <a:r>
                        <a:rPr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we start implementing the prototype</a:t>
                      </a: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 , test all features</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0" lvl="0" indent="0" algn="l" rtl="0">
                        <a:spcBef>
                          <a:spcPts val="0"/>
                        </a:spcBef>
                        <a:spcAft>
                          <a:spcPts val="0"/>
                        </a:spcAft>
                        <a:buNone/>
                      </a:pP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 4   Weeks</a:t>
                      </a:r>
                    </a:p>
                    <a:p>
                      <a:pPr marL="0" lvl="0" indent="0" algn="l" rtl="0">
                        <a:spcBef>
                          <a:spcPts val="0"/>
                        </a:spcBef>
                        <a:spcAft>
                          <a:spcPts val="0"/>
                        </a:spcAft>
                        <a:buNone/>
                      </a:pPr>
                      <a:endParaRPr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extLst>
                  <a:ext uri="{0D108BD9-81ED-4DB2-BD59-A6C34878D82A}">
                    <a16:rowId xmlns:a16="http://schemas.microsoft.com/office/drawing/2014/main" val="10003"/>
                  </a:ext>
                </a:extLst>
              </a:tr>
              <a:tr h="1051560">
                <a:tc>
                  <a:txBody>
                    <a:bodyPr/>
                    <a:lstStyle/>
                    <a:p>
                      <a:pPr marL="0" lvl="0" indent="0" algn="l" rtl="0">
                        <a:spcBef>
                          <a:spcPts val="0"/>
                        </a:spcBef>
                        <a:spcAft>
                          <a:spcPts val="0"/>
                        </a:spcAft>
                        <a:buNone/>
                      </a:pPr>
                      <a:r>
                        <a:rPr lang="en-US">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Jan</a:t>
                      </a:r>
                    </a:p>
                  </a:txBody>
                  <a:tcPr marL="91425" marR="91425" marT="68575" marB="68575" anchor="ctr">
                    <a:lnL w="19050" cap="flat" cmpd="sng">
                      <a:solidFill>
                        <a:srgbClr val="F4C5B1">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We Collect the Resources </a:t>
                      </a:r>
                    </a:p>
                    <a:p>
                      <a:pPr marL="171450" lvl="0" indent="-171450" algn="l" rtl="0">
                        <a:spcBef>
                          <a:spcPts val="0"/>
                        </a:spcBef>
                        <a:spcAft>
                          <a:spcPts val="0"/>
                        </a:spcAft>
                        <a:buFont typeface="Arial" panose="020B0604020202020204" pitchFamily="34" charset="0"/>
                        <a:buChar char="•"/>
                      </a:pP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We collect the dataset</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Preprocess and clean the data, ensuring it's suitable for training machine learning models if needed.</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2 Weeks</a:t>
                      </a:r>
                    </a:p>
                    <a:p>
                      <a:pPr marL="0" lvl="0" indent="0" algn="l" rtl="0">
                        <a:spcBef>
                          <a:spcPts val="0"/>
                        </a:spcBef>
                        <a:spcAft>
                          <a:spcPts val="0"/>
                        </a:spcAft>
                        <a:buNone/>
                      </a:pPr>
                      <a:endParaRPr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928370">
                <a:tc>
                  <a:txBody>
                    <a:bodyPr/>
                    <a:lstStyle/>
                    <a:p>
                      <a:pPr marL="0" lvl="0" indent="0" algn="l" rtl="0">
                        <a:spcBef>
                          <a:spcPts val="0"/>
                        </a:spcBef>
                        <a:spcAft>
                          <a:spcPts val="0"/>
                        </a:spcAft>
                        <a:buNone/>
                      </a:pPr>
                      <a:r>
                        <a:rPr lang="en-US" dirty="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Feb</a:t>
                      </a:r>
                    </a:p>
                  </a:txBody>
                  <a:tcPr marL="91425" marR="91425" marT="68575" marB="68575" anchor="ctr">
                    <a:lnL w="19050" cap="flat" cmpd="sng">
                      <a:solidFill>
                        <a:srgbClr val="B7B7B7">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99D5F0">
                        <a:alpha val="36710"/>
                      </a:srgbClr>
                    </a:solidFill>
                  </a:tcPr>
                </a:tc>
                <a:tc>
                  <a:txBody>
                    <a:bodyPr/>
                    <a:lstStyle/>
                    <a:p>
                      <a:pPr marL="0" lvl="0" indent="0" algn="l" rtl="0">
                        <a:lnSpc>
                          <a:spcPct val="70000"/>
                        </a:lnSpc>
                        <a:spcBef>
                          <a:spcPts val="0"/>
                        </a:spcBef>
                        <a:spcAft>
                          <a:spcPts val="0"/>
                        </a:spcAft>
                        <a:buNone/>
                      </a:pP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Testing The  Project and verify it </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99D5F0">
                        <a:alpha val="36710"/>
                      </a:srgbClr>
                    </a:solidFill>
                  </a:tcPr>
                </a:tc>
                <a:tc>
                  <a:txBody>
                    <a:bodyPr/>
                    <a:lstStyle/>
                    <a:p>
                      <a:pPr marL="0" lvl="0" indent="0" algn="l" rtl="0">
                        <a:spcBef>
                          <a:spcPts val="0"/>
                        </a:spcBef>
                        <a:spcAft>
                          <a:spcPts val="0"/>
                        </a:spcAft>
                        <a:buNone/>
                      </a:pPr>
                      <a:r>
                        <a:rPr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 ensure that the project works as expected, meets requirements, and is free of bugs.</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99D5F0">
                        <a:alpha val="36710"/>
                      </a:srgbClr>
                    </a:solidFill>
                  </a:tcPr>
                </a:tc>
                <a:tc>
                  <a:txBody>
                    <a:bodyPr/>
                    <a:lstStyle/>
                    <a:p>
                      <a:pPr marL="0" lvl="0" indent="0" algn="l" rtl="0">
                        <a:spcBef>
                          <a:spcPts val="0"/>
                        </a:spcBef>
                        <a:spcAft>
                          <a:spcPts val="0"/>
                        </a:spcAft>
                        <a:buNone/>
                      </a:pP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3 Weeks</a:t>
                      </a:r>
                    </a:p>
                    <a:p>
                      <a:pPr marL="0" lvl="0" indent="0" algn="l" rtl="0">
                        <a:spcBef>
                          <a:spcPts val="0"/>
                        </a:spcBef>
                        <a:spcAft>
                          <a:spcPts val="0"/>
                        </a:spcAft>
                        <a:buNone/>
                      </a:pPr>
                      <a:endParaRPr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99D5F0">
                        <a:alpha val="3671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1139;p58"/>
          <p:cNvGraphicFramePr/>
          <p:nvPr>
            <p:extLst>
              <p:ext uri="{D42A27DB-BD31-4B8C-83A1-F6EECF244321}">
                <p14:modId xmlns:p14="http://schemas.microsoft.com/office/powerpoint/2010/main" val="181557791"/>
              </p:ext>
            </p:extLst>
          </p:nvPr>
        </p:nvGraphicFramePr>
        <p:xfrm>
          <a:off x="514350" y="844550"/>
          <a:ext cx="7994015" cy="3356516"/>
        </p:xfrm>
        <a:graphic>
          <a:graphicData uri="http://schemas.openxmlformats.org/drawingml/2006/table">
            <a:tbl>
              <a:tblPr>
                <a:noFill/>
                <a:tableStyleId>{E28BE71D-E32A-4298-B924-8D1F5E69873B}</a:tableStyleId>
              </a:tblPr>
              <a:tblGrid>
                <a:gridCol w="1985880">
                  <a:extLst>
                    <a:ext uri="{9D8B030D-6E8A-4147-A177-3AD203B41FA5}">
                      <a16:colId xmlns:a16="http://schemas.microsoft.com/office/drawing/2014/main" val="20000"/>
                    </a:ext>
                  </a:extLst>
                </a:gridCol>
                <a:gridCol w="2790085">
                  <a:extLst>
                    <a:ext uri="{9D8B030D-6E8A-4147-A177-3AD203B41FA5}">
                      <a16:colId xmlns:a16="http://schemas.microsoft.com/office/drawing/2014/main" val="20001"/>
                    </a:ext>
                  </a:extLst>
                </a:gridCol>
                <a:gridCol w="1973565">
                  <a:extLst>
                    <a:ext uri="{9D8B030D-6E8A-4147-A177-3AD203B41FA5}">
                      <a16:colId xmlns:a16="http://schemas.microsoft.com/office/drawing/2014/main" val="20002"/>
                    </a:ext>
                  </a:extLst>
                </a:gridCol>
                <a:gridCol w="1244485">
                  <a:extLst>
                    <a:ext uri="{9D8B030D-6E8A-4147-A177-3AD203B41FA5}">
                      <a16:colId xmlns:a16="http://schemas.microsoft.com/office/drawing/2014/main" val="20003"/>
                    </a:ext>
                  </a:extLst>
                </a:gridCol>
              </a:tblGrid>
              <a:tr h="426888">
                <a:tc>
                  <a:txBody>
                    <a:bodyPr/>
                    <a:lstStyle/>
                    <a:p>
                      <a:pPr marL="0" lvl="0" indent="0" algn="ctr" rtl="0">
                        <a:spcBef>
                          <a:spcPts val="0"/>
                        </a:spcBef>
                        <a:spcAft>
                          <a:spcPts val="0"/>
                        </a:spcAft>
                        <a:buNone/>
                      </a:pPr>
                      <a:r>
                        <a:rPr lang="en-US" altLang="en-GB" sz="1800" dirty="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Months </a:t>
                      </a:r>
                    </a:p>
                  </a:txBody>
                  <a:tcPr marL="91425" marR="91425" marT="68575" marB="68575" anchor="ctr">
                    <a:lnL w="28575" cap="flat" cmpd="sng">
                      <a:solidFill>
                        <a:srgbClr val="666666">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28575" cap="flat" cmpd="sng">
                      <a:solidFill>
                        <a:srgbClr val="666666">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Goals</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dirty="0" err="1">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Discribtion</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Duration</a:t>
                      </a:r>
                      <a:r>
                        <a:rPr lang="en-US" sz="1800" dirty="0">
                          <a:solidFill>
                            <a:schemeClr val="dk1"/>
                          </a:solidFill>
                          <a:latin typeface="Arial" panose="020B0604020202020204" pitchFamily="34" charset="0"/>
                          <a:ea typeface="Poppins" panose="00000500000000000000"/>
                          <a:cs typeface="Arial" panose="020B0604020202020204" pitchFamily="34" charset="0"/>
                        </a:rPr>
                        <a:t> </a:t>
                      </a:r>
                      <a:endParaRPr lang="en-US" sz="1800">
                        <a:solidFill>
                          <a:schemeClr val="dk1"/>
                        </a:solidFill>
                        <a:latin typeface="Arial" panose="020B0604020202020204" pitchFamily="34" charset="0"/>
                        <a:ea typeface="Poppins" panose="00000500000000000000"/>
                        <a:cs typeface="Arial" panose="020B0604020202020204" pitchFamily="34" charset="0"/>
                        <a:sym typeface="Poppins"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12371">
                <a:tc>
                  <a:txBody>
                    <a:bodyPr/>
                    <a:lstStyle/>
                    <a:p>
                      <a:pPr marL="0" lvl="0" indent="0" algn="l" rtl="0">
                        <a:spcBef>
                          <a:spcPts val="0"/>
                        </a:spcBef>
                        <a:spcAft>
                          <a:spcPts val="0"/>
                        </a:spcAft>
                        <a:buNone/>
                      </a:pPr>
                      <a:r>
                        <a:rPr lang="en-US" dirty="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Mar</a:t>
                      </a:r>
                    </a:p>
                  </a:txBody>
                  <a:tcPr marL="91425" marR="91425" marT="68575" marB="68575" anchor="ctr">
                    <a:lnL w="19050" cap="flat" cmpd="sng">
                      <a:solidFill>
                        <a:srgbClr val="B7B7B7">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285750" indent="-285750" algn="l" rtl="0">
                        <a:buClr>
                          <a:srgbClr val="BFBFBF"/>
                        </a:buClr>
                        <a:buFont typeface="Arial" panose="020B0604020202020204" pitchFamily="34" charset="0"/>
                        <a:buChar char="•"/>
                      </a:pPr>
                      <a:r>
                        <a:rPr lang="en-US" altLang="en-GB" sz="1200" dirty="0">
                          <a:solidFill>
                            <a:schemeClr val="dk1"/>
                          </a:solidFill>
                          <a:latin typeface="Arial" panose="020B0604020202020204" pitchFamily="34" charset="0"/>
                          <a:ea typeface="Golos Text" panose="020B0503020202020204"/>
                          <a:cs typeface="Arial" panose="020B0604020202020204" pitchFamily="34" charset="0"/>
                        </a:rPr>
                        <a:t>We Finish  the reaming requirement </a:t>
                      </a:r>
                      <a:endParaRPr lang="en-US" altLang="en-GB" sz="1200" dirty="0">
                        <a:solidFill>
                          <a:schemeClr val="dk1"/>
                        </a:solidFill>
                        <a:latin typeface="Arial" panose="020B0604020202020204" pitchFamily="34" charset="0"/>
                        <a:ea typeface="Golos Text" panose="020B0503020202020204"/>
                        <a:cs typeface="Arial" panose="020B0604020202020204" pitchFamily="34" charset="0"/>
                        <a:sym typeface="+mn-ea"/>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We will finish all </a:t>
                      </a:r>
                      <a:r>
                        <a:rPr lang="en-US" sz="1200" b="0" i="0" u="none" strike="noStrike" noProof="0" dirty="0">
                          <a:solidFill>
                            <a:schemeClr val="dk1"/>
                          </a:solidFill>
                          <a:latin typeface="Arial" panose="020B0604020202020204" pitchFamily="34" charset="0"/>
                          <a:cs typeface="Arial" panose="020B0604020202020204" pitchFamily="34" charset="0"/>
                        </a:rPr>
                        <a:t>requirement and </a:t>
                      </a:r>
                      <a:r>
                        <a:rPr lang="en-US" sz="1200" b="0" i="0" u="none" strike="noStrike" noProof="0" dirty="0" err="1">
                          <a:solidFill>
                            <a:schemeClr val="dk1"/>
                          </a:solidFill>
                          <a:latin typeface="Arial" panose="020B0604020202020204" pitchFamily="34" charset="0"/>
                          <a:cs typeface="Arial" panose="020B0604020202020204" pitchFamily="34" charset="0"/>
                        </a:rPr>
                        <a:t>preprare</a:t>
                      </a:r>
                      <a:r>
                        <a:rPr lang="en-US" sz="1200" b="0" i="0" u="none" strike="noStrike" noProof="0" dirty="0">
                          <a:solidFill>
                            <a:schemeClr val="dk1"/>
                          </a:solidFill>
                          <a:latin typeface="Arial" panose="020B0604020202020204" pitchFamily="34" charset="0"/>
                          <a:cs typeface="Arial" panose="020B0604020202020204" pitchFamily="34" charset="0"/>
                        </a:rPr>
                        <a:t> the project to be tested  </a:t>
                      </a:r>
                      <a:endParaRPr lang="en-US" dirty="0">
                        <a:latin typeface="Arial" panose="020B0604020202020204" pitchFamily="34" charset="0"/>
                        <a:cs typeface="Arial" panose="020B0604020202020204" pitchFamily="34"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0" lvl="0" indent="0" algn="l" rtl="0">
                        <a:spcBef>
                          <a:spcPts val="0"/>
                        </a:spcBef>
                        <a:spcAft>
                          <a:spcPts val="0"/>
                        </a:spcAft>
                        <a:buNone/>
                      </a:pPr>
                      <a:r>
                        <a:rPr lang="en-US" altLang="en-GB"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2-3</a:t>
                      </a:r>
                      <a:r>
                        <a:rPr lang="en-GB"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 weeks</a:t>
                      </a:r>
                      <a:endParaRPr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p>
                      <a:pPr marL="0" lvl="0" indent="0" algn="l" rtl="0">
                        <a:spcBef>
                          <a:spcPts val="0"/>
                        </a:spcBef>
                        <a:spcAft>
                          <a:spcPts val="0"/>
                        </a:spcAft>
                        <a:buNone/>
                      </a:pPr>
                      <a:endParaRPr sz="120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extLst>
                  <a:ext uri="{0D108BD9-81ED-4DB2-BD59-A6C34878D82A}">
                    <a16:rowId xmlns:a16="http://schemas.microsoft.com/office/drawing/2014/main" val="10001"/>
                  </a:ext>
                </a:extLst>
              </a:tr>
              <a:tr h="1104886">
                <a:tc>
                  <a:txBody>
                    <a:bodyPr/>
                    <a:lstStyle/>
                    <a:p>
                      <a:pPr marL="0" lvl="0" indent="0" algn="l" rtl="0">
                        <a:spcBef>
                          <a:spcPts val="0"/>
                        </a:spcBef>
                        <a:spcAft>
                          <a:spcPts val="0"/>
                        </a:spcAft>
                        <a:buNone/>
                      </a:pPr>
                      <a:r>
                        <a:rPr lang="en-US" dirty="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Apr</a:t>
                      </a:r>
                    </a:p>
                  </a:txBody>
                  <a:tcPr marL="91425" marR="91425" marT="68575" marB="68575" anchor="ctr">
                    <a:lnL w="19050" cap="flat" cmpd="sng">
                      <a:solidFill>
                        <a:srgbClr val="F4C5B1">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lvl="0" indent="-285750" algn="l" rtl="0">
                        <a:buClr>
                          <a:srgbClr val="000000"/>
                        </a:buClr>
                        <a:buFont typeface="Arial,Sans-Serif" pitchFamily="34" charset="0"/>
                        <a:buChar char="•"/>
                      </a:pPr>
                      <a:r>
                        <a:rPr lang="en-US" sz="1200" b="0" i="0" u="none" strike="noStrike" baseline="0" noProof="0" dirty="0">
                          <a:solidFill>
                            <a:schemeClr val="dk1"/>
                          </a:solidFill>
                          <a:latin typeface="Arial" panose="020B0604020202020204" pitchFamily="34" charset="0"/>
                          <a:cs typeface="Arial" panose="020B0604020202020204" pitchFamily="34" charset="0"/>
                          <a:sym typeface="Golos Text" panose="020B0503020202020204"/>
                        </a:rPr>
                        <a:t>Build Quiz system</a:t>
                      </a:r>
                    </a:p>
                    <a:p>
                      <a:pPr marL="285750" lvl="0" indent="-285750" algn="l" rtl="0">
                        <a:buClr>
                          <a:srgbClr val="000000"/>
                        </a:buClr>
                        <a:buFont typeface="Arial,Sans-Serif" pitchFamily="34" charset="0"/>
                        <a:buChar char="•"/>
                      </a:pPr>
                      <a:r>
                        <a:rPr lang="en-US" sz="1200" b="0" i="0" u="none" strike="noStrike" baseline="0" noProof="0" dirty="0">
                          <a:solidFill>
                            <a:schemeClr val="dk1"/>
                          </a:solidFill>
                          <a:latin typeface="Arial" panose="020B0604020202020204" pitchFamily="34" charset="0"/>
                          <a:cs typeface="Arial" panose="020B0604020202020204" pitchFamily="34" charset="0"/>
                          <a:sym typeface="Golos Text" panose="020B0503020202020204"/>
                        </a:rPr>
                        <a:t>We </a:t>
                      </a:r>
                      <a:r>
                        <a:rPr lang="en-US" sz="1200" b="0" i="0" u="none" strike="noStrike" baseline="0" noProof="0" dirty="0">
                          <a:solidFill>
                            <a:schemeClr val="dk1"/>
                          </a:solidFill>
                          <a:latin typeface="Arial" panose="020B0604020202020204" pitchFamily="34" charset="0"/>
                          <a:cs typeface="Arial" panose="020B0604020202020204" pitchFamily="34" charset="0"/>
                        </a:rPr>
                        <a:t>Finish  </a:t>
                      </a:r>
                      <a:r>
                        <a:rPr lang="en-US" sz="1200" b="0" i="0" u="none" strike="noStrike" baseline="0" noProof="0" dirty="0">
                          <a:solidFill>
                            <a:schemeClr val="dk1"/>
                          </a:solidFill>
                          <a:latin typeface="Arial" panose="020B0604020202020204" pitchFamily="34" charset="0"/>
                          <a:cs typeface="Arial" panose="020B0604020202020204" pitchFamily="34" charset="0"/>
                          <a:sym typeface="Golos Text" panose="020B0503020202020204"/>
                        </a:rPr>
                        <a:t>the </a:t>
                      </a:r>
                      <a:r>
                        <a:rPr lang="en-US" sz="1200" b="0" i="0" u="none" strike="noStrike" baseline="0" noProof="0" dirty="0">
                          <a:solidFill>
                            <a:schemeClr val="dk1"/>
                          </a:solidFill>
                          <a:latin typeface="Arial" panose="020B0604020202020204" pitchFamily="34" charset="0"/>
                          <a:cs typeface="Arial" panose="020B0604020202020204" pitchFamily="34" charset="0"/>
                        </a:rPr>
                        <a:t>reaming requirement </a:t>
                      </a:r>
                      <a:endParaRPr lang="en-GB" sz="1200" b="0" i="0" u="none" strike="noStrike" baseline="0" noProof="0" dirty="0">
                        <a:solidFill>
                          <a:srgbClr val="000000"/>
                        </a:solidFill>
                        <a:latin typeface="Arial" panose="020B0604020202020204" pitchFamily="34" charset="0"/>
                        <a:ea typeface="Golos Text" panose="020B0503020202020204"/>
                        <a:cs typeface="Arial" panose="020B0604020202020204" pitchFamily="34" charset="0"/>
                        <a:sym typeface="Golos Text" panose="020B0503020202020204"/>
                      </a:endParaRPr>
                    </a:p>
                    <a:p>
                      <a:pPr marL="171450" lvl="0" indent="-171450" algn="l">
                        <a:spcBef>
                          <a:spcPts val="0"/>
                        </a:spcBef>
                        <a:spcAft>
                          <a:spcPts val="0"/>
                        </a:spcAft>
                        <a:buFont typeface="Arial" panose="020B0604020202020204" pitchFamily="34" charset="0"/>
                        <a:buChar char="•"/>
                      </a:pPr>
                      <a:endParaRPr lang="en-GB" sz="1200" baseline="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p>
                      <a:pPr marL="0" lvl="0" indent="0" algn="l" rtl="0">
                        <a:spcBef>
                          <a:spcPts val="0"/>
                        </a:spcBef>
                        <a:spcAft>
                          <a:spcPts val="0"/>
                        </a:spcAft>
                        <a:buNone/>
                      </a:pPr>
                      <a:endParaRPr lang="en-GB" sz="1200" baseline="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indent="-285750" algn="l" rtl="0">
                        <a:buClr>
                          <a:schemeClr val="bg1">
                            <a:lumMod val="75000"/>
                          </a:schemeClr>
                        </a:buClr>
                        <a:buFont typeface="Arial" panose="020B0604020202020204" pitchFamily="34" charset="0"/>
                        <a:buChar char="•"/>
                      </a:pPr>
                      <a:r>
                        <a:rPr lang="en-US" sz="1200" b="0" i="0" u="none" strike="noStrike" noProof="0" dirty="0">
                          <a:solidFill>
                            <a:schemeClr val="dk1"/>
                          </a:solidFill>
                          <a:latin typeface="Arial" panose="020B0604020202020204" pitchFamily="34" charset="0"/>
                          <a:cs typeface="Arial" panose="020B0604020202020204" pitchFamily="34" charset="0"/>
                        </a:rPr>
                        <a:t>We will finish all Quiz system login and prepare </a:t>
                      </a:r>
                      <a:r>
                        <a:rPr lang="en-US" sz="1200" b="0" i="0" u="none" strike="noStrike" noProof="0" dirty="0">
                          <a:solidFill>
                            <a:schemeClr val="dk1"/>
                          </a:solidFill>
                          <a:latin typeface="Arial" panose="020B0604020202020204" pitchFamily="34" charset="0"/>
                          <a:cs typeface="Arial" panose="020B0604020202020204" pitchFamily="34" charset="0"/>
                          <a:sym typeface="+mn-ea"/>
                        </a:rPr>
                        <a:t>the </a:t>
                      </a:r>
                      <a:r>
                        <a:rPr lang="en-US" sz="1200" b="0" i="0" u="none" strike="noStrike" noProof="0" dirty="0">
                          <a:solidFill>
                            <a:schemeClr val="dk1"/>
                          </a:solidFill>
                          <a:latin typeface="Arial" panose="020B0604020202020204" pitchFamily="34" charset="0"/>
                          <a:cs typeface="Arial" panose="020B0604020202020204" pitchFamily="34" charset="0"/>
                        </a:rPr>
                        <a:t>project to be tested </a:t>
                      </a:r>
                      <a:endParaRPr lang="en-US" sz="1200" dirty="0">
                        <a:solidFill>
                          <a:srgbClr val="FF0000"/>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3-4 weeks </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12371">
                <a:tc>
                  <a:txBody>
                    <a:bodyPr/>
                    <a:lstStyle/>
                    <a:p>
                      <a:pPr marL="0" lvl="0" indent="0" algn="l" rtl="0">
                        <a:spcBef>
                          <a:spcPts val="0"/>
                        </a:spcBef>
                        <a:spcAft>
                          <a:spcPts val="0"/>
                        </a:spcAft>
                        <a:buNone/>
                      </a:pPr>
                      <a:r>
                        <a:rPr lang="en-US" dirty="0">
                          <a:solidFill>
                            <a:schemeClr val="dk1"/>
                          </a:solidFill>
                          <a:latin typeface="Arial" panose="020B0604020202020204" pitchFamily="34" charset="0"/>
                          <a:ea typeface="Poppins" panose="00000500000000000000"/>
                          <a:cs typeface="Arial" panose="020B0604020202020204" pitchFamily="34" charset="0"/>
                          <a:sym typeface="Poppins" panose="00000500000000000000"/>
                        </a:rPr>
                        <a:t>May</a:t>
                      </a:r>
                    </a:p>
                  </a:txBody>
                  <a:tcPr marL="91425" marR="91425" marT="68575" marB="68575" anchor="ctr">
                    <a:lnL w="19050" cap="flat" cmpd="sng">
                      <a:solidFill>
                        <a:srgbClr val="F4C5B1">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285750" indent="-285750" algn="l" rtl="0">
                        <a:buClr>
                          <a:schemeClr val="bg1">
                            <a:lumMod val="75000"/>
                          </a:schemeClr>
                        </a:buClr>
                        <a:buFont typeface="Arial" panose="020B0604020202020204" pitchFamily="34" charset="0"/>
                        <a:buChar char="•"/>
                      </a:pPr>
                      <a:r>
                        <a:rPr lang="en-GB" sz="1200" dirty="0">
                          <a:solidFill>
                            <a:schemeClr val="dk1"/>
                          </a:solidFill>
                          <a:latin typeface="Arial" panose="020B0604020202020204" pitchFamily="34" charset="0"/>
                          <a:ea typeface="Golos Text" panose="020B0503020202020204"/>
                          <a:cs typeface="Arial" panose="020B0604020202020204" pitchFamily="34" charset="0"/>
                        </a:rPr>
                        <a:t>Test </a:t>
                      </a:r>
                      <a:r>
                        <a:rPr lang="en-US" altLang="en-GB" sz="1200" dirty="0">
                          <a:solidFill>
                            <a:schemeClr val="dk1"/>
                          </a:solidFill>
                          <a:latin typeface="Arial" panose="020B0604020202020204" pitchFamily="34" charset="0"/>
                          <a:ea typeface="Golos Text" panose="020B0503020202020204"/>
                          <a:cs typeface="Arial" panose="020B0604020202020204" pitchFamily="34" charset="0"/>
                          <a:sym typeface="+mn-ea"/>
                        </a:rPr>
                        <a:t>our</a:t>
                      </a:r>
                      <a:r>
                        <a:rPr lang="en-GB" sz="1200" dirty="0">
                          <a:solidFill>
                            <a:schemeClr val="dk1"/>
                          </a:solidFill>
                          <a:latin typeface="Arial" panose="020B0604020202020204" pitchFamily="34" charset="0"/>
                          <a:ea typeface="Golos Text" panose="020B0503020202020204"/>
                          <a:cs typeface="Arial" panose="020B0604020202020204" pitchFamily="34" charset="0"/>
                          <a:sym typeface="+mn-ea"/>
                        </a:rPr>
                        <a:t> </a:t>
                      </a:r>
                      <a:r>
                        <a:rPr lang="en-GB" sz="1200" dirty="0" err="1">
                          <a:solidFill>
                            <a:schemeClr val="dk1"/>
                          </a:solidFill>
                          <a:latin typeface="Arial" panose="020B0604020202020204" pitchFamily="34" charset="0"/>
                          <a:ea typeface="Golos Text" panose="020B0503020202020204"/>
                          <a:cs typeface="Arial" panose="020B0604020202020204" pitchFamily="34" charset="0"/>
                          <a:sym typeface="+mn-ea"/>
                        </a:rPr>
                        <a:t>projec</a:t>
                      </a:r>
                      <a:r>
                        <a:rPr lang="en-US" altLang="en-GB" sz="1200" dirty="0">
                          <a:solidFill>
                            <a:schemeClr val="dk1"/>
                          </a:solidFill>
                          <a:latin typeface="Arial" panose="020B0604020202020204" pitchFamily="34" charset="0"/>
                          <a:ea typeface="Golos Text" panose="020B0503020202020204"/>
                          <a:cs typeface="Arial" panose="020B0604020202020204" pitchFamily="34" charset="0"/>
                          <a:sym typeface="+mn-ea"/>
                        </a:rPr>
                        <a:t>t</a:t>
                      </a: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0" lvl="0" indent="0" algn="l">
                        <a:lnSpc>
                          <a:spcPct val="100000"/>
                        </a:lnSpc>
                        <a:spcBef>
                          <a:spcPts val="0"/>
                        </a:spcBef>
                        <a:spcAft>
                          <a:spcPts val="0"/>
                        </a:spcAft>
                        <a:buFont typeface="Arial" panose="020B0604020202020204" pitchFamily="34" charset="0"/>
                        <a:buChar char="•"/>
                      </a:pPr>
                      <a:r>
                        <a:rPr lang="en-US" sz="1200" dirty="0">
                          <a:solidFill>
                            <a:schemeClr val="dk1"/>
                          </a:solidFill>
                          <a:latin typeface="Arial" panose="020B0604020202020204" pitchFamily="34" charset="0"/>
                          <a:ea typeface="Golos Text" panose="020B0503020202020204"/>
                          <a:cs typeface="Arial" panose="020B0604020202020204" pitchFamily="34" charset="0"/>
                        </a:rPr>
                        <a:t>We will test the project and ensure the </a:t>
                      </a:r>
                      <a:r>
                        <a:rPr lang="en-US" sz="1200" b="0" i="0" u="none" strike="noStrike" noProof="0" dirty="0" err="1">
                          <a:solidFill>
                            <a:schemeClr val="dk1"/>
                          </a:solidFill>
                          <a:latin typeface="Arial" panose="020B0604020202020204" pitchFamily="34" charset="0"/>
                          <a:cs typeface="Arial" panose="020B0604020202020204" pitchFamily="34" charset="0"/>
                        </a:rPr>
                        <a:t>the</a:t>
                      </a:r>
                      <a:r>
                        <a:rPr lang="en-US" sz="1200" b="0" i="0" u="none" strike="noStrike" noProof="0" dirty="0">
                          <a:solidFill>
                            <a:schemeClr val="dk1"/>
                          </a:solidFill>
                          <a:latin typeface="Arial" panose="020B0604020202020204" pitchFamily="34" charset="0"/>
                          <a:cs typeface="Arial" panose="020B0604020202020204" pitchFamily="34" charset="0"/>
                        </a:rPr>
                        <a:t> effectiveness of the project</a:t>
                      </a:r>
                      <a:endParaRPr lang="en-US" dirty="0">
                        <a:latin typeface="Arial" panose="020B0604020202020204" pitchFamily="34" charset="0"/>
                        <a:cs typeface="Arial" panose="020B0604020202020204" pitchFamily="34"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tc>
                  <a:txBody>
                    <a:bodyPr/>
                    <a:lstStyle/>
                    <a:p>
                      <a:pPr marL="0" lvl="0" indent="0" algn="l" rtl="0">
                        <a:spcBef>
                          <a:spcPts val="0"/>
                        </a:spcBef>
                        <a:spcAft>
                          <a:spcPts val="0"/>
                        </a:spcAft>
                        <a:buNone/>
                      </a:pPr>
                      <a:r>
                        <a:rPr lang="en-US"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rPr>
                        <a:t> 4   Weeks</a:t>
                      </a:r>
                    </a:p>
                    <a:p>
                      <a:pPr marL="0" lvl="0" indent="0" algn="l" rtl="0">
                        <a:spcBef>
                          <a:spcPts val="0"/>
                        </a:spcBef>
                        <a:spcAft>
                          <a:spcPts val="0"/>
                        </a:spcAft>
                        <a:buNone/>
                      </a:pPr>
                      <a:endParaRPr sz="1200" dirty="0">
                        <a:solidFill>
                          <a:schemeClr val="dk1"/>
                        </a:solidFill>
                        <a:latin typeface="Arial" panose="020B0604020202020204" pitchFamily="34" charset="0"/>
                        <a:ea typeface="Golos Text" panose="020B0503020202020204"/>
                        <a:cs typeface="Arial" panose="020B0604020202020204" pitchFamily="34" charset="0"/>
                        <a:sym typeface="Golos Text" panose="020B0503020202020204"/>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9D5F0">
                        <a:alpha val="3671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Google Shape;732;p38"/>
          <p:cNvSpPr txBox="1">
            <a:spLocks noGrp="1"/>
          </p:cNvSpPr>
          <p:nvPr>
            <p:ph type="title"/>
          </p:nvPr>
        </p:nvSpPr>
        <p:spPr>
          <a:xfrm>
            <a:off x="1884363" y="2716213"/>
            <a:ext cx="5373688" cy="846138"/>
          </a:xfrm>
        </p:spPr>
        <p:txBody>
          <a:bodyPr wrap="square" lIns="91425" tIns="91425" rIns="91425" bIns="91425" anchor="b" anchorCtr="0">
            <a:noAutofit/>
          </a:bodyPr>
          <a:lstStyle/>
          <a:p>
            <a:pPr marL="0" marR="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US" sz="4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Videos</a:t>
            </a:r>
          </a:p>
        </p:txBody>
      </p:sp>
      <p:sp>
        <p:nvSpPr>
          <p:cNvPr id="733" name="Google Shape;733;p38"/>
          <p:cNvSpPr txBox="1">
            <a:spLocks noGrp="1"/>
          </p:cNvSpPr>
          <p:nvPr>
            <p:ph type="title"/>
          </p:nvPr>
        </p:nvSpPr>
        <p:spPr>
          <a:xfrm>
            <a:off x="3517900" y="1265238"/>
            <a:ext cx="2108200" cy="1104900"/>
          </a:xfrm>
        </p:spPr>
        <p:txBody>
          <a:bodyPr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GB" sz="5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10.</a:t>
            </a:r>
          </a:p>
        </p:txBody>
      </p:sp>
      <p:grpSp>
        <p:nvGrpSpPr>
          <p:cNvPr id="96259" name="Google Shape;735;p38"/>
          <p:cNvGrpSpPr/>
          <p:nvPr/>
        </p:nvGrpSpPr>
        <p:grpSpPr>
          <a:xfrm>
            <a:off x="7226300" y="379413"/>
            <a:ext cx="636588" cy="1625600"/>
            <a:chOff x="7836032" y="303820"/>
            <a:chExt cx="636174" cy="1624496"/>
          </a:xfrm>
        </p:grpSpPr>
        <p:sp>
          <p:nvSpPr>
            <p:cNvPr id="96260" name="Google Shape;736;p38"/>
            <p:cNvSpPr/>
            <p:nvPr/>
          </p:nvSpPr>
          <p:spPr>
            <a:xfrm>
              <a:off x="7836032" y="6578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96261" name="Google Shape;737;p38"/>
            <p:cNvGrpSpPr/>
            <p:nvPr/>
          </p:nvGrpSpPr>
          <p:grpSpPr>
            <a:xfrm>
              <a:off x="8085413" y="303820"/>
              <a:ext cx="137400" cy="886196"/>
              <a:chOff x="6358900" y="-690717"/>
              <a:chExt cx="137400" cy="886196"/>
            </a:xfrm>
          </p:grpSpPr>
          <p:sp>
            <p:nvSpPr>
              <p:cNvPr id="96262" name="Google Shape;738;p3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96263" name="Google Shape;739;p3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96264" name="Google Shape;740;p3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96265" name="Google Shape;741;p3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grpSp>
        <p:nvGrpSpPr>
          <p:cNvPr id="96266" name="Google Shape;742;p38"/>
          <p:cNvGrpSpPr/>
          <p:nvPr/>
        </p:nvGrpSpPr>
        <p:grpSpPr>
          <a:xfrm rot="-5400000">
            <a:off x="344488" y="915988"/>
            <a:ext cx="639762" cy="385762"/>
            <a:chOff x="7069949" y="2870914"/>
            <a:chExt cx="978000" cy="588969"/>
          </a:xfrm>
        </p:grpSpPr>
        <p:cxnSp>
          <p:nvCxnSpPr>
            <p:cNvPr id="96267" name="Google Shape;743;p38"/>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96268" name="Google Shape;744;p38"/>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96269" name="Google Shape;745;p38"/>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96270" name="Google Shape;746;p38"/>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0725" y="448183"/>
            <a:ext cx="1938655"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4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sym typeface="+mn-ea"/>
              </a:rPr>
              <a:t>Videos</a:t>
            </a:r>
          </a:p>
        </p:txBody>
      </p:sp>
      <p:sp>
        <p:nvSpPr>
          <p:cNvPr id="5" name="Text Placeholder 4"/>
          <p:cNvSpPr>
            <a:spLocks noGrp="1"/>
          </p:cNvSpPr>
          <p:nvPr>
            <p:ph type="body" idx="1"/>
          </p:nvPr>
        </p:nvSpPr>
        <p:spPr>
          <a:xfrm>
            <a:off x="1545272" y="1220468"/>
            <a:ext cx="1450975" cy="292735"/>
          </a:xfrm>
        </p:spPr>
        <p:txBody>
          <a:bodyPr wrap="square" lIns="91425" tIns="91425" rIns="91425" bIns="91425" anchor="t" anchorCtr="0">
            <a:noAutofit/>
          </a:bodyPr>
          <a:lstStyle/>
          <a:p>
            <a:pPr marL="152400" marR="0" indent="0" algn="l" defTabSz="914400" rtl="0" eaLnBrk="1" fontAlgn="auto" latinLnBrk="0" hangingPunct="1">
              <a:lnSpc>
                <a:spcPct val="100000"/>
              </a:lnSpc>
              <a:spcBef>
                <a:spcPts val="0"/>
              </a:spcBef>
              <a:spcAft>
                <a:spcPts val="0"/>
              </a:spcAft>
              <a:buClr>
                <a:schemeClr val="dk1"/>
              </a:buClr>
              <a:buSzPts val="1200"/>
              <a:buFont typeface="Golos Text" panose="020B0503020202020204"/>
              <a:buNone/>
            </a:pPr>
            <a:r>
              <a:rPr lang="en-US" u="sng" noProof="1">
                <a:solidFill>
                  <a:schemeClr val="tx1"/>
                </a:solidFill>
                <a:latin typeface="Arial" panose="020B0604020202020204" pitchFamily="34" charset="0"/>
                <a:ea typeface="Cairo"/>
                <a:cs typeface="Arial" panose="020B0604020202020204" pitchFamily="34" charset="0"/>
                <a:sym typeface="Cairo"/>
              </a:rPr>
              <a:t>Web Application</a:t>
            </a:r>
            <a:endParaRPr kumimoji="0" lang="en-GB" sz="1200" b="0" i="0" u="sng"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endParaRPr>
          </a:p>
        </p:txBody>
      </p:sp>
      <p:sp>
        <p:nvSpPr>
          <p:cNvPr id="2" name="Text Placeholder 4">
            <a:extLst>
              <a:ext uri="{FF2B5EF4-FFF2-40B4-BE49-F238E27FC236}">
                <a16:creationId xmlns:a16="http://schemas.microsoft.com/office/drawing/2014/main" id="{2F933A49-E8A9-6017-635A-9EB3AA5FEC95}"/>
              </a:ext>
            </a:extLst>
          </p:cNvPr>
          <p:cNvSpPr txBox="1">
            <a:spLocks/>
          </p:cNvSpPr>
          <p:nvPr/>
        </p:nvSpPr>
        <p:spPr>
          <a:xfrm>
            <a:off x="6001385" y="1216024"/>
            <a:ext cx="1797050" cy="292735"/>
          </a:xfrm>
          <a:prstGeom prst="rect">
            <a:avLst/>
          </a:prstGeom>
          <a:noFill/>
          <a:ln w="9525">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00000"/>
              </a:lnSpc>
              <a:spcBef>
                <a:spcPts val="0"/>
              </a:spcBef>
              <a:spcAft>
                <a:spcPts val="0"/>
              </a:spcAft>
              <a:buClr>
                <a:srgbClr val="000000"/>
              </a:buClr>
              <a:buSzPts val="1400"/>
              <a:buFont typeface="Nunito Light"/>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52400" indent="0" fontAlgn="auto">
              <a:buClr>
                <a:schemeClr val="dk1"/>
              </a:buClr>
              <a:buFont typeface="Golos Text" panose="020B0503020202020204"/>
              <a:buNone/>
            </a:pPr>
            <a:r>
              <a:rPr lang="en-US" u="sng" kern="0" noProof="1">
                <a:solidFill>
                  <a:schemeClr val="tx1"/>
                </a:solidFill>
                <a:latin typeface="Arial" panose="020B0604020202020204" pitchFamily="34" charset="0"/>
                <a:ea typeface="Cairo"/>
                <a:cs typeface="Arial" panose="020B0604020202020204" pitchFamily="34" charset="0"/>
                <a:sym typeface="Cairo"/>
              </a:rPr>
              <a:t>Mobile Application</a:t>
            </a:r>
            <a:endParaRPr lang="en-GB" u="sng" kern="0" noProof="1">
              <a:solidFill>
                <a:schemeClr val="tx1"/>
              </a:solidFill>
              <a:latin typeface="Arial" panose="020B0604020202020204" pitchFamily="34" charset="0"/>
              <a:ea typeface="Cairo"/>
              <a:cs typeface="Arial" panose="020B0604020202020204" pitchFamily="34" charset="0"/>
              <a:sym typeface="Cairo"/>
            </a:endParaRPr>
          </a:p>
        </p:txBody>
      </p:sp>
      <p:pic>
        <p:nvPicPr>
          <p:cNvPr id="7" name="22222222222222222222222222222222222222222222">
            <a:hlinkClick r:id="" action="ppaction://media"/>
            <a:extLst>
              <a:ext uri="{FF2B5EF4-FFF2-40B4-BE49-F238E27FC236}">
                <a16:creationId xmlns:a16="http://schemas.microsoft.com/office/drawing/2014/main" id="{462DF8D0-BD2D-7ECB-7318-26D55EE47F4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00445" y="1613497"/>
            <a:ext cx="1797050" cy="3171266"/>
          </a:xfrm>
          <a:prstGeom prst="rect">
            <a:avLst/>
          </a:prstGeom>
        </p:spPr>
      </p:pic>
      <p:pic>
        <p:nvPicPr>
          <p:cNvPr id="9" name="2024-06-11 02-35-22">
            <a:hlinkClick r:id="" action="ppaction://media"/>
            <a:extLst>
              <a:ext uri="{FF2B5EF4-FFF2-40B4-BE49-F238E27FC236}">
                <a16:creationId xmlns:a16="http://schemas.microsoft.com/office/drawing/2014/main" id="{7CA0F898-031B-51F4-BA46-B16A615D10A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11772" y="1712400"/>
            <a:ext cx="4895215" cy="27501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29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77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Google Shape;732;p38"/>
          <p:cNvSpPr txBox="1">
            <a:spLocks noGrp="1"/>
          </p:cNvSpPr>
          <p:nvPr>
            <p:ph type="title"/>
          </p:nvPr>
        </p:nvSpPr>
        <p:spPr>
          <a:xfrm>
            <a:off x="1884363" y="2716213"/>
            <a:ext cx="5373688" cy="846138"/>
          </a:xfrm>
        </p:spPr>
        <p:txBody>
          <a:bodyPr wrap="square" lIns="91425" tIns="91425" rIns="91425" bIns="91425" anchor="b" anchorCtr="0">
            <a:noAutofit/>
          </a:bodyPr>
          <a:lstStyle/>
          <a:p>
            <a:pPr marL="0" marR="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US" sz="4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References</a:t>
            </a:r>
          </a:p>
        </p:txBody>
      </p:sp>
      <p:sp>
        <p:nvSpPr>
          <p:cNvPr id="733" name="Google Shape;733;p38"/>
          <p:cNvSpPr txBox="1">
            <a:spLocks noGrp="1"/>
          </p:cNvSpPr>
          <p:nvPr>
            <p:ph type="title"/>
          </p:nvPr>
        </p:nvSpPr>
        <p:spPr>
          <a:xfrm>
            <a:off x="3517900" y="1265238"/>
            <a:ext cx="2108200" cy="1104900"/>
          </a:xfrm>
        </p:spPr>
        <p:txBody>
          <a:bodyPr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600"/>
              <a:buFont typeface="Poppins" panose="00000500000000000000"/>
              <a:buNone/>
            </a:pPr>
            <a:r>
              <a:rPr kumimoji="0" lang="en-GB" sz="50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11.</a:t>
            </a:r>
          </a:p>
        </p:txBody>
      </p:sp>
      <p:grpSp>
        <p:nvGrpSpPr>
          <p:cNvPr id="96259" name="Google Shape;735;p38"/>
          <p:cNvGrpSpPr/>
          <p:nvPr/>
        </p:nvGrpSpPr>
        <p:grpSpPr>
          <a:xfrm>
            <a:off x="7226300" y="379413"/>
            <a:ext cx="636588" cy="1625600"/>
            <a:chOff x="7836032" y="303820"/>
            <a:chExt cx="636174" cy="1624496"/>
          </a:xfrm>
        </p:grpSpPr>
        <p:sp>
          <p:nvSpPr>
            <p:cNvPr id="96260" name="Google Shape;736;p38"/>
            <p:cNvSpPr/>
            <p:nvPr/>
          </p:nvSpPr>
          <p:spPr>
            <a:xfrm>
              <a:off x="7836032" y="657886"/>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bg2"/>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96261" name="Google Shape;737;p38"/>
            <p:cNvGrpSpPr/>
            <p:nvPr/>
          </p:nvGrpSpPr>
          <p:grpSpPr>
            <a:xfrm>
              <a:off x="8085413" y="303820"/>
              <a:ext cx="137400" cy="886196"/>
              <a:chOff x="6358900" y="-690717"/>
              <a:chExt cx="137400" cy="886196"/>
            </a:xfrm>
          </p:grpSpPr>
          <p:sp>
            <p:nvSpPr>
              <p:cNvPr id="96262" name="Google Shape;738;p38"/>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96263" name="Google Shape;739;p38"/>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96264" name="Google Shape;740;p38"/>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sp>
            <p:nvSpPr>
              <p:cNvPr id="96265" name="Google Shape;741;p38"/>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buNone/>
                </a:pPr>
                <a:endParaRPr lang="en-US">
                  <a:latin typeface="Arial" panose="020B0604020202020204" pitchFamily="34" charset="0"/>
                  <a:ea typeface="Arial" panose="020B0604020202020204"/>
                  <a:cs typeface="Arial" panose="020B0604020202020204" pitchFamily="34" charset="0"/>
                </a:endParaRPr>
              </a:p>
            </p:txBody>
          </p:sp>
        </p:grpSp>
      </p:grpSp>
      <p:grpSp>
        <p:nvGrpSpPr>
          <p:cNvPr id="96266" name="Google Shape;742;p38"/>
          <p:cNvGrpSpPr/>
          <p:nvPr/>
        </p:nvGrpSpPr>
        <p:grpSpPr>
          <a:xfrm rot="-5400000">
            <a:off x="344488" y="915988"/>
            <a:ext cx="639762" cy="385762"/>
            <a:chOff x="7069949" y="2870914"/>
            <a:chExt cx="978000" cy="588969"/>
          </a:xfrm>
        </p:grpSpPr>
        <p:cxnSp>
          <p:nvCxnSpPr>
            <p:cNvPr id="96267" name="Google Shape;743;p38"/>
            <p:cNvCxnSpPr/>
            <p:nvPr/>
          </p:nvCxnSpPr>
          <p:spPr>
            <a:xfrm>
              <a:off x="7069949" y="2870923"/>
              <a:ext cx="978000" cy="0"/>
            </a:xfrm>
            <a:prstGeom prst="straightConnector1">
              <a:avLst/>
            </a:prstGeom>
            <a:ln w="38100" cap="flat" cmpd="sng">
              <a:solidFill>
                <a:schemeClr val="accent1"/>
              </a:solidFill>
              <a:prstDash val="solid"/>
              <a:round/>
              <a:headEnd type="none" w="med" len="med"/>
              <a:tailEnd type="none" w="med" len="med"/>
            </a:ln>
          </p:spPr>
        </p:cxnSp>
        <p:cxnSp>
          <p:nvCxnSpPr>
            <p:cNvPr id="96268" name="Google Shape;744;p38"/>
            <p:cNvCxnSpPr/>
            <p:nvPr/>
          </p:nvCxnSpPr>
          <p:spPr>
            <a:xfrm rot="3001185">
              <a:off x="7416501" y="3165364"/>
              <a:ext cx="768532" cy="0"/>
            </a:xfrm>
            <a:prstGeom prst="straightConnector1">
              <a:avLst/>
            </a:prstGeom>
            <a:ln w="38100" cap="flat" cmpd="sng">
              <a:solidFill>
                <a:schemeClr val="accent1"/>
              </a:solidFill>
              <a:prstDash val="solid"/>
              <a:round/>
              <a:headEnd type="none" w="med" len="med"/>
              <a:tailEnd type="none" w="med" len="med"/>
            </a:ln>
          </p:spPr>
        </p:cxnSp>
        <p:cxnSp>
          <p:nvCxnSpPr>
            <p:cNvPr id="96269" name="Google Shape;745;p38"/>
            <p:cNvCxnSpPr/>
            <p:nvPr/>
          </p:nvCxnSpPr>
          <p:spPr>
            <a:xfrm rot="7798815">
              <a:off x="6932768" y="3165433"/>
              <a:ext cx="768532" cy="0"/>
            </a:xfrm>
            <a:prstGeom prst="straightConnector1">
              <a:avLst/>
            </a:prstGeom>
            <a:ln w="38100" cap="flat" cmpd="sng">
              <a:solidFill>
                <a:schemeClr val="accent1"/>
              </a:solidFill>
              <a:prstDash val="solid"/>
              <a:round/>
              <a:headEnd type="none" w="med" len="med"/>
              <a:tailEnd type="none" w="med" len="med"/>
            </a:ln>
          </p:spPr>
        </p:cxnSp>
        <p:cxnSp>
          <p:nvCxnSpPr>
            <p:cNvPr id="96270" name="Google Shape;746;p38"/>
            <p:cNvCxnSpPr/>
            <p:nvPr/>
          </p:nvCxnSpPr>
          <p:spPr>
            <a:xfrm>
              <a:off x="7560717" y="2876370"/>
              <a:ext cx="0" cy="583200"/>
            </a:xfrm>
            <a:prstGeom prst="straightConnector1">
              <a:avLst/>
            </a:prstGeom>
            <a:ln w="38100"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1756882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0725" y="444500"/>
            <a:ext cx="7702550" cy="573088"/>
          </a:xfr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40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sym typeface="+mn-ea"/>
              </a:rPr>
              <a:t>References</a:t>
            </a:r>
          </a:p>
        </p:txBody>
      </p:sp>
      <p:sp>
        <p:nvSpPr>
          <p:cNvPr id="5" name="Text Placeholder 4"/>
          <p:cNvSpPr>
            <a:spLocks noGrp="1"/>
          </p:cNvSpPr>
          <p:nvPr>
            <p:ph type="body" idx="1"/>
          </p:nvPr>
        </p:nvSpPr>
        <p:spPr>
          <a:xfrm>
            <a:off x="720725" y="1216025"/>
            <a:ext cx="7702550" cy="3416300"/>
          </a:xfrm>
        </p:spPr>
        <p:txBody>
          <a:bodyPr wrap="square" lIns="91425" tIns="91425" rIns="91425" bIns="91425" anchor="t" anchorCtr="0">
            <a:noAutofit/>
          </a:bodyPr>
          <a:lstStyle/>
          <a:p>
            <a:pPr marL="0" marR="0" lvl="0" indent="0" algn="just" defTabSz="914400" rtl="0" eaLnBrk="1" fontAlgn="auto" latinLnBrk="0" hangingPunct="1">
              <a:lnSpc>
                <a:spcPct val="120000"/>
              </a:lnSpc>
              <a:spcBef>
                <a:spcPts val="0"/>
              </a:spcBef>
              <a:spcAft>
                <a:spcPts val="0"/>
              </a:spcAft>
              <a:buClr>
                <a:schemeClr val="dk1"/>
              </a:buClr>
              <a:buSzPts val="1000"/>
              <a:buFont typeface="Golos Text" panose="020B0503020202020204"/>
              <a:buNone/>
            </a:pPr>
            <a:endParaRPr kumimoji="0" sz="1200" b="0" i="0" u="none"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endParaRPr>
          </a:p>
          <a:p>
            <a:pPr marL="0" marR="0" lvl="0" indent="0" algn="just" defTabSz="914400" rtl="0" eaLnBrk="1" fontAlgn="auto" latinLnBrk="0" hangingPunct="1">
              <a:lnSpc>
                <a:spcPct val="120000"/>
              </a:lnSpc>
              <a:spcBef>
                <a:spcPts val="0"/>
              </a:spcBef>
              <a:spcAft>
                <a:spcPts val="0"/>
              </a:spcAft>
              <a:buClr>
                <a:schemeClr val="lt1"/>
              </a:buClr>
              <a:buSzPts val="1620"/>
              <a:buFont typeface="Golos Text" panose="020B0503020202020204"/>
              <a:buNone/>
            </a:pPr>
            <a:r>
              <a:rPr kumimoji="0" lang="en-GB" sz="1200" b="0" i="0" u="sng"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rPr>
              <a:t>https://www.pinterest.com/ </a:t>
            </a:r>
            <a:endParaRPr kumimoji="0" sz="1200" b="0" i="0" u="sng"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endParaRPr>
          </a:p>
          <a:p>
            <a:pPr marL="0" marR="0" lvl="0" indent="0" algn="just" defTabSz="914400" rtl="0" eaLnBrk="1" fontAlgn="auto" latinLnBrk="0" hangingPunct="1">
              <a:lnSpc>
                <a:spcPct val="120000"/>
              </a:lnSpc>
              <a:spcBef>
                <a:spcPts val="0"/>
              </a:spcBef>
              <a:spcAft>
                <a:spcPts val="0"/>
              </a:spcAft>
              <a:buClr>
                <a:schemeClr val="lt1"/>
              </a:buClr>
              <a:buSzPts val="1620"/>
              <a:buFont typeface="Golos Text" panose="020B0503020202020204"/>
              <a:buNone/>
            </a:pPr>
            <a:r>
              <a:rPr kumimoji="0" lang="en-GB" sz="1200" b="0" i="0" u="sng"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hlinkClick r:id="rId2"/>
              </a:rPr>
              <a:t>https://www.pexels.com/</a:t>
            </a:r>
            <a:endParaRPr kumimoji="0" sz="1200" b="0" i="0" u="none"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endParaRPr>
          </a:p>
          <a:p>
            <a:pPr marL="0" marR="0" lvl="0" indent="0" algn="just" defTabSz="914400" rtl="0" eaLnBrk="1" fontAlgn="auto" latinLnBrk="0" hangingPunct="1">
              <a:lnSpc>
                <a:spcPct val="120000"/>
              </a:lnSpc>
              <a:spcBef>
                <a:spcPts val="0"/>
              </a:spcBef>
              <a:spcAft>
                <a:spcPts val="0"/>
              </a:spcAft>
              <a:buClr>
                <a:schemeClr val="lt1"/>
              </a:buClr>
              <a:buSzPts val="1620"/>
              <a:buFont typeface="Golos Text" panose="020B0503020202020204"/>
              <a:buNone/>
            </a:pPr>
            <a:r>
              <a:rPr kumimoji="0" lang="en-GB" sz="1200" b="0" i="0" u="sng"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hlinkClick r:id="rId3"/>
              </a:rPr>
              <a:t>https://www.freepik.com/</a:t>
            </a:r>
            <a:endParaRPr kumimoji="0" sz="1200" b="0" i="0" u="sng"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endParaRPr>
          </a:p>
          <a:p>
            <a:pPr marL="0" marR="0" lvl="0" indent="0" algn="just" defTabSz="914400" rtl="0" eaLnBrk="1" fontAlgn="auto" latinLnBrk="0" hangingPunct="1">
              <a:lnSpc>
                <a:spcPct val="120000"/>
              </a:lnSpc>
              <a:spcBef>
                <a:spcPts val="0"/>
              </a:spcBef>
              <a:spcAft>
                <a:spcPts val="0"/>
              </a:spcAft>
              <a:buClr>
                <a:schemeClr val="lt1"/>
              </a:buClr>
              <a:buSzPts val="1620"/>
              <a:buFont typeface="Golos Text" panose="020B0503020202020204"/>
              <a:buNone/>
            </a:pPr>
            <a:r>
              <a:rPr kumimoji="0" lang="en-GB" sz="1200" b="0" i="0" u="sng"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hlinkClick r:id="rId4"/>
              </a:rPr>
              <a:t>https://color.adobe.com/create/color-wheel</a:t>
            </a:r>
            <a:endParaRPr kumimoji="0" lang="ar-EG" sz="1200" b="0" i="0" u="sng"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endParaRPr>
          </a:p>
          <a:p>
            <a:pPr marL="0" lvl="0" indent="0" algn="just">
              <a:lnSpc>
                <a:spcPct val="120000"/>
              </a:lnSpc>
              <a:buClr>
                <a:schemeClr val="lt1"/>
              </a:buClr>
              <a:buSzPts val="1620"/>
              <a:buNone/>
            </a:pPr>
            <a:r>
              <a:rPr lang="en-GB" u="sng" noProof="1">
                <a:solidFill>
                  <a:schemeClr val="tx1"/>
                </a:solidFill>
                <a:latin typeface="Arial" panose="020B0604020202020204" pitchFamily="34" charset="0"/>
                <a:ea typeface="Cairo"/>
                <a:cs typeface="Arial" panose="020B0604020202020204" pitchFamily="34" charset="0"/>
                <a:sym typeface="Cairo"/>
                <a:hlinkClick r:id="rId5"/>
              </a:rPr>
              <a:t>https://www.sciencedirect.com/science/article/pii/S1110016820304907</a:t>
            </a:r>
            <a:endParaRPr lang="ar-EG" u="sng" noProof="1">
              <a:solidFill>
                <a:schemeClr val="tx1"/>
              </a:solidFill>
              <a:latin typeface="Arial" panose="020B0604020202020204" pitchFamily="34" charset="0"/>
              <a:ea typeface="Cairo"/>
              <a:cs typeface="Arial" panose="020B0604020202020204" pitchFamily="34" charset="0"/>
              <a:sym typeface="Cairo"/>
            </a:endParaRPr>
          </a:p>
          <a:p>
            <a:pPr marL="0" lvl="0" indent="0" algn="just">
              <a:lnSpc>
                <a:spcPct val="120000"/>
              </a:lnSpc>
              <a:buClr>
                <a:schemeClr val="lt1"/>
              </a:buClr>
              <a:buSzPts val="1620"/>
              <a:buNone/>
            </a:pPr>
            <a:r>
              <a:rPr lang="en-GB" u="sng" noProof="1">
                <a:solidFill>
                  <a:schemeClr val="tx1"/>
                </a:solidFill>
                <a:latin typeface="Arial" panose="020B0604020202020204" pitchFamily="34" charset="0"/>
                <a:ea typeface="Cairo"/>
                <a:cs typeface="Arial" panose="020B0604020202020204" pitchFamily="34" charset="0"/>
                <a:sym typeface="Cairo"/>
                <a:hlinkClick r:id="rId6"/>
              </a:rPr>
              <a:t>https://www.quora.com/How-can-I-convert-a-research-paper-to-a-deep-learning-model</a:t>
            </a:r>
            <a:endParaRPr lang="ar-EG" u="sng" noProof="1">
              <a:solidFill>
                <a:schemeClr val="tx1"/>
              </a:solidFill>
              <a:latin typeface="Arial" panose="020B0604020202020204" pitchFamily="34" charset="0"/>
              <a:ea typeface="Cairo"/>
              <a:cs typeface="Arial" panose="020B0604020202020204" pitchFamily="34" charset="0"/>
              <a:sym typeface="Cairo"/>
            </a:endParaRPr>
          </a:p>
          <a:p>
            <a:pPr marL="0" lvl="0" indent="0" algn="just">
              <a:lnSpc>
                <a:spcPct val="120000"/>
              </a:lnSpc>
              <a:buClr>
                <a:schemeClr val="lt1"/>
              </a:buClr>
              <a:buSzPts val="1620"/>
              <a:buNone/>
            </a:pPr>
            <a:r>
              <a:rPr lang="en-GB" u="sng" noProof="1">
                <a:solidFill>
                  <a:schemeClr val="tx1"/>
                </a:solidFill>
                <a:latin typeface="Arial" panose="020B0604020202020204" pitchFamily="34" charset="0"/>
                <a:ea typeface="Cairo"/>
                <a:cs typeface="Arial" panose="020B0604020202020204" pitchFamily="34" charset="0"/>
                <a:sym typeface="Cairo"/>
              </a:rPr>
              <a:t>https://www.sciencedirect.com/science/article/pii/S1110016820304907</a:t>
            </a:r>
            <a:endParaRPr kumimoji="0" lang="en-GB" sz="1200" b="0" i="0" u="sng"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endParaRPr>
          </a:p>
          <a:p>
            <a:pPr marL="0" marR="0" lvl="0" indent="0" algn="just" defTabSz="914400" rtl="0" eaLnBrk="1" fontAlgn="auto" latinLnBrk="0" hangingPunct="1">
              <a:lnSpc>
                <a:spcPct val="120000"/>
              </a:lnSpc>
              <a:spcBef>
                <a:spcPts val="0"/>
              </a:spcBef>
              <a:spcAft>
                <a:spcPts val="0"/>
              </a:spcAft>
              <a:buClr>
                <a:schemeClr val="lt1"/>
              </a:buClr>
              <a:buSzPts val="1620"/>
              <a:buFont typeface="Golos Text" panose="020B0503020202020204"/>
              <a:buNone/>
            </a:pPr>
            <a:endParaRPr kumimoji="0" lang="en-GB" sz="1200" b="0" i="0" u="sng"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endParaRPr>
          </a:p>
          <a:p>
            <a:pPr marL="152400" marR="0" indent="0" algn="l" defTabSz="914400" rtl="0" eaLnBrk="1" fontAlgn="auto" latinLnBrk="0" hangingPunct="1">
              <a:lnSpc>
                <a:spcPct val="100000"/>
              </a:lnSpc>
              <a:spcBef>
                <a:spcPts val="0"/>
              </a:spcBef>
              <a:spcAft>
                <a:spcPts val="0"/>
              </a:spcAft>
              <a:buClr>
                <a:schemeClr val="dk1"/>
              </a:buClr>
              <a:buSzPts val="1200"/>
              <a:buFont typeface="Golos Text" panose="020B0503020202020204"/>
              <a:buNone/>
            </a:pPr>
            <a:endParaRPr kumimoji="0" lang="en-GB" sz="1200" b="0" i="0" u="sng" strike="noStrike" kern="0" cap="none" spc="0" normalizeH="0" baseline="0" noProof="1">
              <a:solidFill>
                <a:schemeClr val="tx1"/>
              </a:solidFill>
              <a:latin typeface="Arial" panose="020B0604020202020204" pitchFamily="34" charset="0"/>
              <a:ea typeface="Cairo"/>
              <a:cs typeface="Arial" panose="020B0604020202020204" pitchFamily="34" charset="0"/>
              <a:sym typeface="Cairo"/>
            </a:endParaRPr>
          </a:p>
        </p:txBody>
      </p:sp>
    </p:spTree>
    <p:extLst>
      <p:ext uri="{BB962C8B-B14F-4D97-AF65-F5344CB8AC3E}">
        <p14:creationId xmlns:p14="http://schemas.microsoft.com/office/powerpoint/2010/main" val="2030328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84;p67"/>
          <p:cNvSpPr txBox="1">
            <a:spLocks noGrp="1"/>
          </p:cNvSpPr>
          <p:nvPr>
            <p:ph type="title"/>
          </p:nvPr>
        </p:nvSpPr>
        <p:spPr>
          <a:xfrm>
            <a:off x="969963" y="952500"/>
            <a:ext cx="3824288" cy="1198563"/>
          </a:xfr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panose="00000500000000000000"/>
              <a:buNone/>
              <a:defRPr sz="55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chemeClr val="dk1"/>
              </a:buClr>
              <a:buSzPts val="3500"/>
              <a:buFont typeface="Poppins" panose="00000500000000000000"/>
              <a:buNone/>
              <a:defRPr sz="35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l" rtl="0">
              <a:lnSpc>
                <a:spcPct val="100000"/>
              </a:lnSpc>
              <a:spcBef>
                <a:spcPts val="0"/>
              </a:spcBef>
              <a:spcAft>
                <a:spcPts val="0"/>
              </a:spcAft>
              <a:buClr>
                <a:schemeClr val="dk1"/>
              </a:buClr>
              <a:buSzPts val="3500"/>
              <a:buFont typeface="Poppins" panose="00000500000000000000"/>
              <a:buNone/>
              <a:defRPr sz="35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l" rtl="0">
              <a:lnSpc>
                <a:spcPct val="100000"/>
              </a:lnSpc>
              <a:spcBef>
                <a:spcPts val="0"/>
              </a:spcBef>
              <a:spcAft>
                <a:spcPts val="0"/>
              </a:spcAft>
              <a:buClr>
                <a:schemeClr val="dk1"/>
              </a:buClr>
              <a:buSzPts val="3500"/>
              <a:buFont typeface="Poppins" panose="00000500000000000000"/>
              <a:buNone/>
              <a:defRPr sz="35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l" rtl="0">
              <a:lnSpc>
                <a:spcPct val="100000"/>
              </a:lnSpc>
              <a:spcBef>
                <a:spcPts val="0"/>
              </a:spcBef>
              <a:spcAft>
                <a:spcPts val="0"/>
              </a:spcAft>
              <a:buClr>
                <a:schemeClr val="dk1"/>
              </a:buClr>
              <a:buSzPts val="3500"/>
              <a:buFont typeface="Poppins" panose="00000500000000000000"/>
              <a:buNone/>
              <a:defRPr sz="35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l" rtl="0">
              <a:lnSpc>
                <a:spcPct val="100000"/>
              </a:lnSpc>
              <a:spcBef>
                <a:spcPts val="0"/>
              </a:spcBef>
              <a:spcAft>
                <a:spcPts val="0"/>
              </a:spcAft>
              <a:buClr>
                <a:schemeClr val="dk1"/>
              </a:buClr>
              <a:buSzPts val="3500"/>
              <a:buFont typeface="Poppins" panose="00000500000000000000"/>
              <a:buNone/>
              <a:defRPr sz="35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l" rtl="0">
              <a:lnSpc>
                <a:spcPct val="100000"/>
              </a:lnSpc>
              <a:spcBef>
                <a:spcPts val="0"/>
              </a:spcBef>
              <a:spcAft>
                <a:spcPts val="0"/>
              </a:spcAft>
              <a:buClr>
                <a:schemeClr val="dk1"/>
              </a:buClr>
              <a:buSzPts val="3500"/>
              <a:buFont typeface="Poppins" panose="00000500000000000000"/>
              <a:buNone/>
              <a:defRPr sz="35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l" rtl="0">
              <a:lnSpc>
                <a:spcPct val="100000"/>
              </a:lnSpc>
              <a:spcBef>
                <a:spcPts val="0"/>
              </a:spcBef>
              <a:spcAft>
                <a:spcPts val="0"/>
              </a:spcAft>
              <a:buClr>
                <a:schemeClr val="dk1"/>
              </a:buClr>
              <a:buSzPts val="3500"/>
              <a:buFont typeface="Poppins" panose="00000500000000000000"/>
              <a:buNone/>
              <a:defRPr sz="35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l" rtl="0">
              <a:lnSpc>
                <a:spcPct val="100000"/>
              </a:lnSpc>
              <a:spcBef>
                <a:spcPts val="0"/>
              </a:spcBef>
              <a:spcAft>
                <a:spcPts val="0"/>
              </a:spcAft>
              <a:buClr>
                <a:schemeClr val="dk1"/>
              </a:buClr>
              <a:buSzPts val="3500"/>
              <a:buFont typeface="Poppins" panose="00000500000000000000"/>
              <a:buNone/>
              <a:defRPr sz="35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marR="0" indent="0" algn="l"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GB" sz="5500" b="0"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rPr>
              <a:t>THANKS!</a:t>
            </a:r>
          </a:p>
        </p:txBody>
      </p:sp>
      <p:sp>
        <p:nvSpPr>
          <p:cNvPr id="9" name="Subtitle 4"/>
          <p:cNvSpPr txBox="1">
            <a:spLocks noGrp="1"/>
          </p:cNvSpPr>
          <p:nvPr>
            <p:ph type="subTitle" idx="1"/>
          </p:nvPr>
        </p:nvSpPr>
        <p:spPr>
          <a:xfrm>
            <a:off x="765175" y="2381250"/>
            <a:ext cx="7613650" cy="381000"/>
          </a:xfrm>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Golos Text" panose="020B0503020202020204"/>
              <a:buNone/>
              <a:defRPr sz="16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1pPr>
            <a:lvl2pPr marL="914400" marR="0" lvl="1" indent="-317500" algn="ctr" rtl="0">
              <a:lnSpc>
                <a:spcPct val="100000"/>
              </a:lnSpc>
              <a:spcBef>
                <a:spcPts val="0"/>
              </a:spcBef>
              <a:spcAft>
                <a:spcPts val="0"/>
              </a:spcAft>
              <a:buClr>
                <a:schemeClr val="dk1"/>
              </a:buClr>
              <a:buSzPts val="1400"/>
              <a:buFont typeface="Golos Text" panose="020B0503020202020204"/>
              <a:buNone/>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2pPr>
            <a:lvl3pPr marL="1371600" marR="0" lvl="2" indent="-317500" algn="ctr" rtl="0">
              <a:lnSpc>
                <a:spcPct val="100000"/>
              </a:lnSpc>
              <a:spcBef>
                <a:spcPts val="1600"/>
              </a:spcBef>
              <a:spcAft>
                <a:spcPts val="0"/>
              </a:spcAft>
              <a:buClr>
                <a:schemeClr val="dk1"/>
              </a:buClr>
              <a:buSzPts val="1400"/>
              <a:buFont typeface="Golos Text" panose="020B0503020202020204"/>
              <a:buNone/>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3pPr>
            <a:lvl4pPr marL="1828800" marR="0" lvl="3" indent="-317500" algn="ctr" rtl="0">
              <a:lnSpc>
                <a:spcPct val="100000"/>
              </a:lnSpc>
              <a:spcBef>
                <a:spcPts val="1600"/>
              </a:spcBef>
              <a:spcAft>
                <a:spcPts val="0"/>
              </a:spcAft>
              <a:buClr>
                <a:schemeClr val="dk1"/>
              </a:buClr>
              <a:buSzPts val="1400"/>
              <a:buFont typeface="Golos Text" panose="020B0503020202020204"/>
              <a:buNone/>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4pPr>
            <a:lvl5pPr marL="2286000" marR="0" lvl="4" indent="-317500" algn="ctr" rtl="0">
              <a:lnSpc>
                <a:spcPct val="100000"/>
              </a:lnSpc>
              <a:spcBef>
                <a:spcPts val="1600"/>
              </a:spcBef>
              <a:spcAft>
                <a:spcPts val="0"/>
              </a:spcAft>
              <a:buClr>
                <a:schemeClr val="dk1"/>
              </a:buClr>
              <a:buSzPts val="1400"/>
              <a:buFont typeface="Golos Text" panose="020B0503020202020204"/>
              <a:buNone/>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5pPr>
            <a:lvl6pPr marL="2743200" marR="0" lvl="5" indent="-317500" algn="ctr" rtl="0">
              <a:lnSpc>
                <a:spcPct val="100000"/>
              </a:lnSpc>
              <a:spcBef>
                <a:spcPts val="1600"/>
              </a:spcBef>
              <a:spcAft>
                <a:spcPts val="0"/>
              </a:spcAft>
              <a:buClr>
                <a:schemeClr val="dk1"/>
              </a:buClr>
              <a:buSzPts val="1400"/>
              <a:buFont typeface="Golos Text" panose="020B0503020202020204"/>
              <a:buNone/>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6pPr>
            <a:lvl7pPr marL="3200400" marR="0" lvl="6" indent="-317500" algn="ctr" rtl="0">
              <a:lnSpc>
                <a:spcPct val="100000"/>
              </a:lnSpc>
              <a:spcBef>
                <a:spcPts val="1600"/>
              </a:spcBef>
              <a:spcAft>
                <a:spcPts val="0"/>
              </a:spcAft>
              <a:buClr>
                <a:schemeClr val="dk1"/>
              </a:buClr>
              <a:buSzPts val="1400"/>
              <a:buFont typeface="Golos Text" panose="020B0503020202020204"/>
              <a:buNone/>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7pPr>
            <a:lvl8pPr marL="3657600" marR="0" lvl="7" indent="-317500" algn="ctr" rtl="0">
              <a:lnSpc>
                <a:spcPct val="100000"/>
              </a:lnSpc>
              <a:spcBef>
                <a:spcPts val="1600"/>
              </a:spcBef>
              <a:spcAft>
                <a:spcPts val="0"/>
              </a:spcAft>
              <a:buClr>
                <a:schemeClr val="dk1"/>
              </a:buClr>
              <a:buSzPts val="1400"/>
              <a:buFont typeface="Golos Text" panose="020B0503020202020204"/>
              <a:buNone/>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8pPr>
            <a:lvl9pPr marL="4114800" marR="0" lvl="8" indent="-317500" algn="ctr" rtl="0">
              <a:lnSpc>
                <a:spcPct val="100000"/>
              </a:lnSpc>
              <a:spcBef>
                <a:spcPts val="1600"/>
              </a:spcBef>
              <a:spcAft>
                <a:spcPts val="1600"/>
              </a:spcAft>
              <a:buClr>
                <a:schemeClr val="dk1"/>
              </a:buClr>
              <a:buSzPts val="1400"/>
              <a:buFont typeface="Golos Text" panose="020B0503020202020204"/>
              <a:buNone/>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9pPr>
          </a:lstStyle>
          <a:p>
            <a:pPr marL="457200" marR="0" indent="-317500" algn="l" defTabSz="914400" rtl="0" eaLnBrk="1" fontAlgn="auto" latinLnBrk="0" hangingPunct="1">
              <a:lnSpc>
                <a:spcPct val="100000"/>
              </a:lnSpc>
              <a:spcBef>
                <a:spcPts val="0"/>
              </a:spcBef>
              <a:spcAft>
                <a:spcPts val="0"/>
              </a:spcAft>
              <a:buClr>
                <a:schemeClr val="dk1"/>
              </a:buClr>
              <a:buSzPts val="1400"/>
              <a:buFont typeface="Golos Text" panose="020B0503020202020204"/>
              <a:buNone/>
            </a:pPr>
            <a:r>
              <a:rPr kumimoji="0" lang="en-US" sz="30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rPr>
              <a:t>we hope that we had impressed you</a:t>
            </a:r>
          </a:p>
          <a:p>
            <a:pPr marL="457200" marR="0" indent="-317500" algn="l" defTabSz="914400" rtl="0" eaLnBrk="1" fontAlgn="auto" latinLnBrk="0" hangingPunct="1">
              <a:lnSpc>
                <a:spcPct val="100000"/>
              </a:lnSpc>
              <a:spcBef>
                <a:spcPts val="0"/>
              </a:spcBef>
              <a:spcAft>
                <a:spcPts val="0"/>
              </a:spcAft>
              <a:buClr>
                <a:schemeClr val="dk1"/>
              </a:buClr>
              <a:buSzPts val="1400"/>
              <a:buFont typeface="Golos Text" panose="020B0503020202020204"/>
              <a:buNone/>
            </a:pPr>
            <a:br>
              <a:rPr lang="en-US" dirty="0">
                <a:latin typeface="Arial" panose="020B0604020202020204" pitchFamily="34" charset="0"/>
                <a:cs typeface="Arial" panose="020B0604020202020204" pitchFamily="34" charset="0"/>
              </a:rPr>
            </a:br>
            <a:endParaRPr kumimoji="0" lang="en-US" sz="16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a:p>
            <a:pPr marL="457200" marR="0" indent="-317500" algn="l" defTabSz="914400" rtl="0" eaLnBrk="1" fontAlgn="auto" latinLnBrk="0" hangingPunct="1">
              <a:lnSpc>
                <a:spcPct val="100000"/>
              </a:lnSpc>
              <a:spcBef>
                <a:spcPts val="0"/>
              </a:spcBef>
              <a:spcAft>
                <a:spcPts val="0"/>
              </a:spcAft>
              <a:buClr>
                <a:schemeClr val="dk1"/>
              </a:buClr>
              <a:buSzPts val="1400"/>
              <a:buFont typeface="Golos Text" panose="020B0503020202020204"/>
              <a:buNone/>
            </a:pPr>
            <a:endParaRPr kumimoji="0" lang="en-US" sz="4000" b="0" i="0" u="none" strike="noStrike" kern="0" cap="none" spc="0" normalizeH="0" baseline="0" noProof="1">
              <a:solidFill>
                <a:schemeClr val="dk1"/>
              </a:solidFill>
              <a:latin typeface="Arial" panose="020B0604020202020204" pitchFamily="34" charset="0"/>
              <a:ea typeface="Golos Text" panose="020B0503020202020204"/>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cxnSp>
        <p:nvCxnSpPr>
          <p:cNvPr id="1233" name="Google Shape;1233;p43"/>
          <p:cNvCxnSpPr>
            <a:cxnSpLocks/>
          </p:cNvCxnSpPr>
          <p:nvPr/>
        </p:nvCxnSpPr>
        <p:spPr>
          <a:xfrm rot="16200000" flipV="1">
            <a:off x="1309110" y="2065215"/>
            <a:ext cx="2064961" cy="1226702"/>
          </a:xfrm>
          <a:prstGeom prst="bentConnector4">
            <a:avLst>
              <a:gd name="adj1" fmla="val 40501"/>
              <a:gd name="adj2" fmla="val 118635"/>
            </a:avLst>
          </a:prstGeom>
          <a:noFill/>
          <a:ln w="9525" cap="flat" cmpd="sng">
            <a:solidFill>
              <a:schemeClr val="lt2"/>
            </a:solidFill>
            <a:prstDash val="solid"/>
            <a:round/>
            <a:headEnd type="none" w="med" len="med"/>
            <a:tailEnd type="none" w="med" len="med"/>
          </a:ln>
        </p:spPr>
      </p:cxnSp>
      <p:sp>
        <p:nvSpPr>
          <p:cNvPr id="1234" name="Google Shape;1234;p43"/>
          <p:cNvSpPr txBox="1">
            <a:spLocks noGrp="1"/>
          </p:cNvSpPr>
          <p:nvPr>
            <p:ph type="title"/>
          </p:nvPr>
        </p:nvSpPr>
        <p:spPr>
          <a:xfrm>
            <a:off x="1728239" y="1474528"/>
            <a:ext cx="5325167" cy="784623"/>
          </a:xfrm>
          <a:prstGeom prst="rect">
            <a:avLst/>
          </a:prstGeom>
        </p:spPr>
        <p:txBody>
          <a:bodyPr spcFirstLastPara="1" wrap="square" lIns="91425" tIns="91425" rIns="91425" bIns="91425" anchor="b" anchorCtr="0">
            <a:noAutofit/>
          </a:bodyPr>
          <a:lstStyle/>
          <a:p>
            <a:pPr lvl="0"/>
            <a:r>
              <a:rPr lang="en-US" sz="4800" dirty="0">
                <a:solidFill>
                  <a:srgbClr val="1C365F"/>
                </a:solidFill>
                <a:latin typeface="Browallia New Regular"/>
                <a:cs typeface="Aharoni" panose="020F0502020204030204" pitchFamily="2" charset="-79"/>
              </a:rPr>
              <a:t>7.1 billion smartphones user</a:t>
            </a:r>
            <a:endParaRPr lang="en" sz="4800" dirty="0">
              <a:solidFill>
                <a:srgbClr val="1C365F"/>
              </a:solidFill>
              <a:latin typeface="Browallia New Regular"/>
              <a:cs typeface="Aharoni" panose="020F0502020204030204" pitchFamily="2" charset="-79"/>
            </a:endParaRPr>
          </a:p>
        </p:txBody>
      </p:sp>
      <p:sp>
        <p:nvSpPr>
          <p:cNvPr id="1235" name="Google Shape;1235;p43"/>
          <p:cNvSpPr txBox="1">
            <a:spLocks noGrp="1"/>
          </p:cNvSpPr>
          <p:nvPr>
            <p:ph type="body" idx="1"/>
          </p:nvPr>
        </p:nvSpPr>
        <p:spPr>
          <a:xfrm>
            <a:off x="2090592" y="2053367"/>
            <a:ext cx="4962814" cy="411567"/>
          </a:xfrm>
          <a:prstGeom prst="rect">
            <a:avLst/>
          </a:prstGeom>
        </p:spPr>
        <p:txBody>
          <a:bodyPr spcFirstLastPara="1" wrap="square" lIns="91425" tIns="91425" rIns="91425" bIns="91425" anchor="t" anchorCtr="0">
            <a:noAutofit/>
          </a:bodyPr>
          <a:lstStyle/>
          <a:p>
            <a:pPr marL="0" lvl="0" indent="0">
              <a:spcAft>
                <a:spcPts val="1600"/>
              </a:spcAft>
              <a:buNone/>
            </a:pPr>
            <a:r>
              <a:rPr lang="en-US" sz="3200" dirty="0">
                <a:latin typeface="Browallia New Regular"/>
              </a:rPr>
              <a:t>Number of smartphone users in millions</a:t>
            </a:r>
            <a:endParaRPr sz="3200" dirty="0">
              <a:latin typeface="Browallia New Regular"/>
            </a:endParaRPr>
          </a:p>
        </p:txBody>
      </p:sp>
    </p:spTree>
    <p:extLst>
      <p:ext uri="{BB962C8B-B14F-4D97-AF65-F5344CB8AC3E}">
        <p14:creationId xmlns:p14="http://schemas.microsoft.com/office/powerpoint/2010/main" val="299246661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cxnSp>
        <p:nvCxnSpPr>
          <p:cNvPr id="1233" name="Google Shape;1233;p43"/>
          <p:cNvCxnSpPr>
            <a:cxnSpLocks/>
          </p:cNvCxnSpPr>
          <p:nvPr/>
        </p:nvCxnSpPr>
        <p:spPr>
          <a:xfrm rot="16200000" flipV="1">
            <a:off x="1309111" y="2095469"/>
            <a:ext cx="2064961" cy="1226702"/>
          </a:xfrm>
          <a:prstGeom prst="bentConnector4">
            <a:avLst>
              <a:gd name="adj1" fmla="val 40501"/>
              <a:gd name="adj2" fmla="val 118635"/>
            </a:avLst>
          </a:prstGeom>
          <a:noFill/>
          <a:ln w="9525" cap="flat" cmpd="sng">
            <a:solidFill>
              <a:schemeClr val="lt2"/>
            </a:solidFill>
            <a:prstDash val="solid"/>
            <a:round/>
            <a:headEnd type="none" w="med" len="med"/>
            <a:tailEnd type="none" w="med" len="med"/>
          </a:ln>
        </p:spPr>
      </p:cxnSp>
      <p:sp>
        <p:nvSpPr>
          <p:cNvPr id="1234" name="Google Shape;1234;p43"/>
          <p:cNvSpPr txBox="1">
            <a:spLocks noGrp="1"/>
          </p:cNvSpPr>
          <p:nvPr>
            <p:ph type="title"/>
          </p:nvPr>
        </p:nvSpPr>
        <p:spPr>
          <a:xfrm>
            <a:off x="1728240" y="1421188"/>
            <a:ext cx="4632266" cy="784623"/>
          </a:xfrm>
          <a:prstGeom prst="rect">
            <a:avLst/>
          </a:prstGeom>
        </p:spPr>
        <p:txBody>
          <a:bodyPr spcFirstLastPara="1" wrap="square" lIns="91425" tIns="91425" rIns="91425" bIns="91425" anchor="b" anchorCtr="0">
            <a:noAutofit/>
          </a:bodyPr>
          <a:lstStyle/>
          <a:p>
            <a:pPr lvl="0"/>
            <a:r>
              <a:rPr lang="en-US" sz="4800" dirty="0">
                <a:solidFill>
                  <a:srgbClr val="1C365F"/>
                </a:solidFill>
                <a:latin typeface="Browallia New Regular"/>
                <a:cs typeface="Aharoni" panose="020F0502020204030204" pitchFamily="2" charset="-79"/>
              </a:rPr>
              <a:t>5.1 billion Desktop user</a:t>
            </a:r>
            <a:endParaRPr lang="en" sz="4800" dirty="0">
              <a:solidFill>
                <a:srgbClr val="1C365F"/>
              </a:solidFill>
              <a:latin typeface="Browallia New Regular"/>
              <a:cs typeface="Aharoni" panose="020F0502020204030204" pitchFamily="2" charset="-79"/>
            </a:endParaRPr>
          </a:p>
        </p:txBody>
      </p:sp>
      <p:sp>
        <p:nvSpPr>
          <p:cNvPr id="1235" name="Google Shape;1235;p43"/>
          <p:cNvSpPr txBox="1">
            <a:spLocks noGrp="1"/>
          </p:cNvSpPr>
          <p:nvPr>
            <p:ph type="body" idx="1"/>
          </p:nvPr>
        </p:nvSpPr>
        <p:spPr>
          <a:xfrm>
            <a:off x="1728240" y="2053367"/>
            <a:ext cx="4881707" cy="590773"/>
          </a:xfrm>
          <a:prstGeom prst="rect">
            <a:avLst/>
          </a:prstGeom>
        </p:spPr>
        <p:txBody>
          <a:bodyPr spcFirstLastPara="1" wrap="square" lIns="91425" tIns="91425" rIns="91425" bIns="91425" anchor="t" anchorCtr="0">
            <a:noAutofit/>
          </a:bodyPr>
          <a:lstStyle/>
          <a:p>
            <a:pPr marL="0" lvl="0" indent="0">
              <a:spcAft>
                <a:spcPts val="1600"/>
              </a:spcAft>
              <a:buNone/>
            </a:pPr>
            <a:r>
              <a:rPr lang="en-US" sz="3200" dirty="0">
                <a:latin typeface="Browallia New Regular"/>
              </a:rPr>
              <a:t>Number of Desktop users in millions</a:t>
            </a:r>
            <a:endParaRPr sz="3200" dirty="0">
              <a:latin typeface="Browallia New Regular"/>
            </a:endParaRPr>
          </a:p>
        </p:txBody>
      </p:sp>
    </p:spTree>
    <p:extLst>
      <p:ext uri="{BB962C8B-B14F-4D97-AF65-F5344CB8AC3E}">
        <p14:creationId xmlns:p14="http://schemas.microsoft.com/office/powerpoint/2010/main" val="327190105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Google Shape;718;p37"/>
          <p:cNvSpPr txBox="1">
            <a:spLocks noGrp="1"/>
          </p:cNvSpPr>
          <p:nvPr>
            <p:ph type="title"/>
          </p:nvPr>
        </p:nvSpPr>
        <p:spPr>
          <a:xfrm>
            <a:off x="269875" y="488950"/>
            <a:ext cx="4146550" cy="498475"/>
          </a:xfrm>
        </p:spPr>
        <p:txBody>
          <a:bodyPr wrap="square" lIns="91425" tIns="91425" rIns="91425" bIns="91425" anchor="b"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3500"/>
              <a:buFont typeface="Poppins" panose="00000500000000000000"/>
              <a:buNone/>
            </a:pPr>
            <a:r>
              <a:rPr kumimoji="0" lang="en-US" sz="2000" b="1" i="0" u="none" strike="noStrike" kern="0" cap="none" spc="-40" normalizeH="0" baseline="0" noProof="1">
                <a:solidFill>
                  <a:schemeClr val="dk1"/>
                </a:solidFill>
                <a:latin typeface="Arial" panose="020B0604020202020204" pitchFamily="34" charset="0"/>
                <a:ea typeface="Poppins" panose="00000500000000000000"/>
                <a:cs typeface="Arial" panose="020B0604020202020204" pitchFamily="34" charset="0"/>
              </a:rPr>
              <a:t>I</a:t>
            </a:r>
            <a:r>
              <a:rPr kumimoji="0" lang="en-US" sz="2000" b="1" i="0" u="none" strike="noStrike" kern="0" cap="none" spc="-110" normalizeH="0" baseline="0" noProof="1">
                <a:solidFill>
                  <a:schemeClr val="dk1"/>
                </a:solidFill>
                <a:latin typeface="Arial" panose="020B0604020202020204" pitchFamily="34" charset="0"/>
                <a:ea typeface="Poppins" panose="00000500000000000000"/>
                <a:cs typeface="Arial" panose="020B0604020202020204" pitchFamily="34" charset="0"/>
              </a:rPr>
              <a:t>m</a:t>
            </a:r>
            <a:r>
              <a:rPr kumimoji="0" lang="en-US" sz="2000" b="1" i="0" u="none" strike="noStrike" kern="0" cap="none" spc="-170" normalizeH="0" baseline="0" noProof="1">
                <a:solidFill>
                  <a:schemeClr val="dk1"/>
                </a:solidFill>
                <a:latin typeface="Arial" panose="020B0604020202020204" pitchFamily="34" charset="0"/>
                <a:ea typeface="Poppins" panose="00000500000000000000"/>
                <a:cs typeface="Arial" panose="020B0604020202020204" pitchFamily="34" charset="0"/>
              </a:rPr>
              <a:t>p</a:t>
            </a:r>
            <a:r>
              <a:rPr kumimoji="0" lang="en-US" sz="2000" b="1" i="0" u="none" strike="noStrike" kern="0" cap="none" spc="-175" normalizeH="0" baseline="0" noProof="1">
                <a:solidFill>
                  <a:schemeClr val="dk1"/>
                </a:solidFill>
                <a:latin typeface="Arial" panose="020B0604020202020204" pitchFamily="34" charset="0"/>
                <a:ea typeface="Poppins" panose="00000500000000000000"/>
                <a:cs typeface="Arial" panose="020B0604020202020204" pitchFamily="34" charset="0"/>
              </a:rPr>
              <a:t>o</a:t>
            </a:r>
            <a:r>
              <a:rPr kumimoji="0" lang="en-US" sz="2000" b="1" i="0" u="none" strike="noStrike" kern="0" cap="none" spc="-90" normalizeH="0" baseline="0" noProof="1">
                <a:solidFill>
                  <a:schemeClr val="dk1"/>
                </a:solidFill>
                <a:latin typeface="Arial" panose="020B0604020202020204" pitchFamily="34" charset="0"/>
                <a:ea typeface="Poppins" panose="00000500000000000000"/>
                <a:cs typeface="Arial" panose="020B0604020202020204" pitchFamily="34" charset="0"/>
              </a:rPr>
              <a:t>r</a:t>
            </a:r>
            <a:r>
              <a:rPr kumimoji="0" lang="en-US" sz="2000" b="1" i="0" u="none" strike="noStrike" kern="0" cap="none" spc="55" normalizeH="0" baseline="0" noProof="1">
                <a:solidFill>
                  <a:schemeClr val="dk1"/>
                </a:solidFill>
                <a:latin typeface="Arial" panose="020B0604020202020204" pitchFamily="34" charset="0"/>
                <a:ea typeface="Poppins" panose="00000500000000000000"/>
                <a:cs typeface="Arial" panose="020B0604020202020204" pitchFamily="34" charset="0"/>
              </a:rPr>
              <a:t>t</a:t>
            </a:r>
            <a:r>
              <a:rPr kumimoji="0" lang="en-US" sz="2000" b="1" i="0" u="none" strike="noStrike" kern="0" cap="none" spc="-85" normalizeH="0" baseline="0" noProof="1">
                <a:solidFill>
                  <a:schemeClr val="dk1"/>
                </a:solidFill>
                <a:latin typeface="Arial" panose="020B0604020202020204" pitchFamily="34" charset="0"/>
                <a:ea typeface="Poppins" panose="00000500000000000000"/>
                <a:cs typeface="Arial" panose="020B0604020202020204" pitchFamily="34" charset="0"/>
              </a:rPr>
              <a:t>a</a:t>
            </a:r>
            <a:r>
              <a:rPr kumimoji="0" lang="en-US" sz="2000" b="1" i="0" u="none" strike="noStrike" kern="0" cap="none" spc="-145" normalizeH="0" baseline="0" noProof="1">
                <a:solidFill>
                  <a:schemeClr val="dk1"/>
                </a:solidFill>
                <a:latin typeface="Arial" panose="020B0604020202020204" pitchFamily="34" charset="0"/>
                <a:ea typeface="Poppins" panose="00000500000000000000"/>
                <a:cs typeface="Arial" panose="020B0604020202020204" pitchFamily="34" charset="0"/>
              </a:rPr>
              <a:t>n</a:t>
            </a:r>
            <a:r>
              <a:rPr kumimoji="0" lang="en-US" sz="2000" b="1" i="0" u="none" strike="noStrike" kern="0" cap="none" spc="-265" normalizeH="0" baseline="0" noProof="1">
                <a:solidFill>
                  <a:schemeClr val="dk1"/>
                </a:solidFill>
                <a:latin typeface="Arial" panose="020B0604020202020204" pitchFamily="34" charset="0"/>
                <a:ea typeface="Poppins" panose="00000500000000000000"/>
                <a:cs typeface="Arial" panose="020B0604020202020204" pitchFamily="34" charset="0"/>
              </a:rPr>
              <a:t>c</a:t>
            </a:r>
            <a:r>
              <a:rPr kumimoji="0" lang="en-US" sz="2000" b="1" i="0" u="none" strike="noStrike" kern="0" cap="none" spc="-80" normalizeH="0" baseline="0" noProof="1">
                <a:solidFill>
                  <a:schemeClr val="dk1"/>
                </a:solidFill>
                <a:latin typeface="Arial" panose="020B0604020202020204" pitchFamily="34" charset="0"/>
                <a:ea typeface="Poppins" panose="00000500000000000000"/>
                <a:cs typeface="Arial" panose="020B0604020202020204" pitchFamily="34" charset="0"/>
              </a:rPr>
              <a:t>e</a:t>
            </a:r>
            <a:r>
              <a:rPr kumimoji="0" lang="en-US" sz="2000" b="1" i="0" u="none" strike="noStrike" kern="0" cap="none" spc="-145" normalizeH="0" baseline="0" noProof="1">
                <a:solidFill>
                  <a:schemeClr val="dk1"/>
                </a:solidFill>
                <a:latin typeface="Arial" panose="020B0604020202020204" pitchFamily="34" charset="0"/>
                <a:ea typeface="Poppins" panose="00000500000000000000"/>
                <a:cs typeface="Arial" panose="020B0604020202020204" pitchFamily="34" charset="0"/>
              </a:rPr>
              <a:t> </a:t>
            </a:r>
            <a:r>
              <a:rPr kumimoji="0" lang="en-US" sz="2000" b="1" i="0" u="none" strike="noStrike" kern="0" cap="none" spc="-175" normalizeH="0" baseline="0" noProof="1">
                <a:solidFill>
                  <a:schemeClr val="dk1"/>
                </a:solidFill>
                <a:latin typeface="Arial" panose="020B0604020202020204" pitchFamily="34" charset="0"/>
                <a:ea typeface="Poppins" panose="00000500000000000000"/>
                <a:cs typeface="Arial" panose="020B0604020202020204" pitchFamily="34" charset="0"/>
              </a:rPr>
              <a:t>o</a:t>
            </a:r>
            <a:r>
              <a:rPr kumimoji="0" lang="en-US" sz="2000" b="1" i="0" u="none" strike="noStrike" kern="0" cap="none" spc="20" normalizeH="0" baseline="0" noProof="1">
                <a:solidFill>
                  <a:schemeClr val="dk1"/>
                </a:solidFill>
                <a:latin typeface="Arial" panose="020B0604020202020204" pitchFamily="34" charset="0"/>
                <a:ea typeface="Poppins" panose="00000500000000000000"/>
                <a:cs typeface="Arial" panose="020B0604020202020204" pitchFamily="34" charset="0"/>
              </a:rPr>
              <a:t>f</a:t>
            </a:r>
            <a:r>
              <a:rPr kumimoji="0" lang="en-US" sz="2000" b="1" i="0" u="none" strike="noStrike" kern="0" cap="none" spc="-145" normalizeH="0" baseline="0" noProof="1">
                <a:solidFill>
                  <a:schemeClr val="dk1"/>
                </a:solidFill>
                <a:latin typeface="Arial" panose="020B0604020202020204" pitchFamily="34" charset="0"/>
                <a:ea typeface="Poppins" panose="00000500000000000000"/>
                <a:cs typeface="Arial" panose="020B0604020202020204" pitchFamily="34" charset="0"/>
              </a:rPr>
              <a:t> </a:t>
            </a:r>
            <a:r>
              <a:rPr kumimoji="0" lang="en-US" sz="2000" b="1" i="0" u="none" strike="noStrike" kern="0" cap="none" spc="-254" normalizeH="0" baseline="0" noProof="1">
                <a:solidFill>
                  <a:schemeClr val="dk1"/>
                </a:solidFill>
                <a:latin typeface="Arial" panose="020B0604020202020204" pitchFamily="34" charset="0"/>
                <a:ea typeface="Poppins" panose="00000500000000000000"/>
                <a:cs typeface="Arial" panose="020B0604020202020204" pitchFamily="34" charset="0"/>
              </a:rPr>
              <a:t>R</a:t>
            </a:r>
            <a:r>
              <a:rPr kumimoji="0" lang="en-US" sz="2000" b="1" i="0" u="none" strike="noStrike" kern="0" cap="none" spc="-175" normalizeH="0" baseline="0" noProof="1">
                <a:solidFill>
                  <a:schemeClr val="dk1"/>
                </a:solidFill>
                <a:latin typeface="Arial" panose="020B0604020202020204" pitchFamily="34" charset="0"/>
                <a:ea typeface="Poppins" panose="00000500000000000000"/>
                <a:cs typeface="Arial" panose="020B0604020202020204" pitchFamily="34" charset="0"/>
              </a:rPr>
              <a:t>o</a:t>
            </a:r>
            <a:r>
              <a:rPr kumimoji="0" lang="en-US" sz="2000" b="1" i="0" u="none" strike="noStrike" kern="0" cap="none" spc="-85" normalizeH="0" baseline="0" noProof="1">
                <a:solidFill>
                  <a:schemeClr val="dk1"/>
                </a:solidFill>
                <a:latin typeface="Arial" panose="020B0604020202020204" pitchFamily="34" charset="0"/>
                <a:ea typeface="Poppins" panose="00000500000000000000"/>
                <a:cs typeface="Arial" panose="020B0604020202020204" pitchFamily="34" charset="0"/>
              </a:rPr>
              <a:t>a</a:t>
            </a:r>
            <a:r>
              <a:rPr kumimoji="0" lang="en-US" sz="2000" b="1" i="0" u="none" strike="noStrike" kern="0" cap="none" spc="-160" normalizeH="0" baseline="0" noProof="1">
                <a:solidFill>
                  <a:schemeClr val="dk1"/>
                </a:solidFill>
                <a:latin typeface="Arial" panose="020B0604020202020204" pitchFamily="34" charset="0"/>
                <a:ea typeface="Poppins" panose="00000500000000000000"/>
                <a:cs typeface="Arial" panose="020B0604020202020204" pitchFamily="34" charset="0"/>
              </a:rPr>
              <a:t>d</a:t>
            </a:r>
            <a:r>
              <a:rPr kumimoji="0" lang="en-US" sz="2000" b="1" i="0" u="none" strike="noStrike" kern="0" cap="none" spc="-110" normalizeH="0" baseline="0" noProof="1">
                <a:solidFill>
                  <a:schemeClr val="dk1"/>
                </a:solidFill>
                <a:latin typeface="Arial" panose="020B0604020202020204" pitchFamily="34" charset="0"/>
                <a:ea typeface="Poppins" panose="00000500000000000000"/>
                <a:cs typeface="Arial" panose="020B0604020202020204" pitchFamily="34" charset="0"/>
              </a:rPr>
              <a:t>m</a:t>
            </a:r>
            <a:r>
              <a:rPr kumimoji="0" lang="en-US" sz="2000" b="1" i="0" u="none" strike="noStrike" kern="0" cap="none" spc="-85" normalizeH="0" baseline="0" noProof="1">
                <a:solidFill>
                  <a:schemeClr val="dk1"/>
                </a:solidFill>
                <a:latin typeface="Arial" panose="020B0604020202020204" pitchFamily="34" charset="0"/>
                <a:ea typeface="Poppins" panose="00000500000000000000"/>
                <a:cs typeface="Arial" panose="020B0604020202020204" pitchFamily="34" charset="0"/>
              </a:rPr>
              <a:t>a</a:t>
            </a:r>
            <a:r>
              <a:rPr kumimoji="0" lang="en-US" sz="2000" b="1" i="0" u="none" strike="noStrike" kern="0" cap="none" spc="-165" normalizeH="0" baseline="0" noProof="1">
                <a:solidFill>
                  <a:schemeClr val="dk1"/>
                </a:solidFill>
                <a:latin typeface="Arial" panose="020B0604020202020204" pitchFamily="34" charset="0"/>
                <a:ea typeface="Poppins" panose="00000500000000000000"/>
                <a:cs typeface="Arial" panose="020B0604020202020204" pitchFamily="34" charset="0"/>
              </a:rPr>
              <a:t>p</a:t>
            </a:r>
            <a:endParaRPr kumimoji="0" lang="en-US" sz="2400" b="1" i="0" u="none" strike="noStrike" kern="0" cap="none" spc="0" normalizeH="0" baseline="0" noProof="1">
              <a:solidFill>
                <a:schemeClr val="dk1"/>
              </a:solidFill>
              <a:latin typeface="Arial" panose="020B0604020202020204" pitchFamily="34" charset="0"/>
              <a:ea typeface="Poppins" panose="00000500000000000000"/>
              <a:cs typeface="Arial" panose="020B0604020202020204" pitchFamily="34" charset="0"/>
            </a:endParaRPr>
          </a:p>
        </p:txBody>
      </p:sp>
      <p:grpSp>
        <p:nvGrpSpPr>
          <p:cNvPr id="29698" name="Google Shape;721;p37"/>
          <p:cNvGrpSpPr/>
          <p:nvPr/>
        </p:nvGrpSpPr>
        <p:grpSpPr>
          <a:xfrm>
            <a:off x="4456113" y="-282575"/>
            <a:ext cx="1212850" cy="1270000"/>
            <a:chOff x="4776087" y="-282352"/>
            <a:chExt cx="1212380" cy="1270431"/>
          </a:xfrm>
        </p:grpSpPr>
        <p:sp>
          <p:nvSpPr>
            <p:cNvPr id="29699" name="Google Shape;722;p37"/>
            <p:cNvSpPr/>
            <p:nvPr/>
          </p:nvSpPr>
          <p:spPr>
            <a:xfrm flipH="1">
              <a:off x="4776087" y="-282352"/>
              <a:ext cx="636174" cy="1270431"/>
            </a:xfrm>
            <a:custGeom>
              <a:avLst/>
              <a:gdLst/>
              <a:ahLst/>
              <a:cxnLst/>
              <a:rect l="0" t="0" r="0" b="0"/>
              <a:pathLst>
                <a:path w="23562" h="47053">
                  <a:moveTo>
                    <a:pt x="0" y="1"/>
                  </a:moveTo>
                  <a:lnTo>
                    <a:pt x="0" y="47053"/>
                  </a:lnTo>
                  <a:cubicBezTo>
                    <a:pt x="13012" y="47053"/>
                    <a:pt x="23561" y="36518"/>
                    <a:pt x="23561" y="23525"/>
                  </a:cubicBezTo>
                  <a:cubicBezTo>
                    <a:pt x="23561" y="10535"/>
                    <a:pt x="13012" y="1"/>
                    <a:pt x="0" y="1"/>
                  </a:cubicBezTo>
                  <a:close/>
                </a:path>
              </a:pathLst>
            </a:custGeom>
            <a:solidFill>
              <a:schemeClr val="accent1"/>
            </a:solidFill>
            <a:ln w="9525">
              <a:noFill/>
            </a:ln>
          </p:spPr>
          <p:txBody>
            <a:bodyPr/>
            <a:lstStyle/>
            <a:p>
              <a:endParaRPr lang="en-US">
                <a:latin typeface="Arial" panose="020B0604020202020204" pitchFamily="34" charset="0"/>
                <a:cs typeface="Arial" panose="020B0604020202020204" pitchFamily="34" charset="0"/>
              </a:endParaRPr>
            </a:p>
          </p:txBody>
        </p:sp>
        <p:grpSp>
          <p:nvGrpSpPr>
            <p:cNvPr id="29700" name="Google Shape;723;p37"/>
            <p:cNvGrpSpPr/>
            <p:nvPr/>
          </p:nvGrpSpPr>
          <p:grpSpPr>
            <a:xfrm rot="5400000">
              <a:off x="5476669" y="-90242"/>
              <a:ext cx="137400" cy="886196"/>
              <a:chOff x="6358900" y="-690717"/>
              <a:chExt cx="137400" cy="886196"/>
            </a:xfrm>
          </p:grpSpPr>
          <p:sp>
            <p:nvSpPr>
              <p:cNvPr id="29701" name="Google Shape;724;p37"/>
              <p:cNvSpPr/>
              <p:nvPr/>
            </p:nvSpPr>
            <p:spPr>
              <a:xfrm rot="-2737123">
                <a:off x="6378488" y="-669628"/>
                <a:ext cx="98223" cy="98223"/>
              </a:xfrm>
              <a:prstGeom prst="rect">
                <a:avLst/>
              </a:prstGeom>
              <a:solidFill>
                <a:schemeClr val="tx2"/>
              </a:solidFill>
              <a:ln w="9525">
                <a:noFill/>
              </a:ln>
            </p:spPr>
            <p:txBody>
              <a:bodyPr wrap="square" lIns="91425" tIns="91425" rIns="91425" bIns="91425" anchor="ctr" anchorCtr="0"/>
              <a:lstStyle/>
              <a:p>
                <a:pPr algn="just">
                  <a:buNone/>
                </a:pPr>
                <a:endParaRPr lang="en-US">
                  <a:latin typeface="Arial" panose="020B0604020202020204" pitchFamily="34" charset="0"/>
                  <a:ea typeface="Arial" panose="020B0604020202020204"/>
                  <a:cs typeface="Arial" panose="020B0604020202020204" pitchFamily="34" charset="0"/>
                </a:endParaRPr>
              </a:p>
            </p:txBody>
          </p:sp>
          <p:sp>
            <p:nvSpPr>
              <p:cNvPr id="29702" name="Google Shape;725;p37"/>
              <p:cNvSpPr/>
              <p:nvPr/>
            </p:nvSpPr>
            <p:spPr>
              <a:xfrm rot="-2737123">
                <a:off x="6378488" y="-421030"/>
                <a:ext cx="98223" cy="98223"/>
              </a:xfrm>
              <a:prstGeom prst="rect">
                <a:avLst/>
              </a:prstGeom>
              <a:solidFill>
                <a:schemeClr val="tx2"/>
              </a:solidFill>
              <a:ln w="9525">
                <a:noFill/>
              </a:ln>
            </p:spPr>
            <p:txBody>
              <a:bodyPr wrap="square" lIns="91425" tIns="91425" rIns="91425" bIns="91425" anchor="ctr" anchorCtr="0"/>
              <a:lstStyle/>
              <a:p>
                <a:pPr algn="just">
                  <a:buNone/>
                </a:pPr>
                <a:endParaRPr lang="en-US">
                  <a:latin typeface="Arial" panose="020B0604020202020204" pitchFamily="34" charset="0"/>
                  <a:ea typeface="Arial" panose="020B0604020202020204"/>
                  <a:cs typeface="Arial" panose="020B0604020202020204" pitchFamily="34" charset="0"/>
                </a:endParaRPr>
              </a:p>
            </p:txBody>
          </p:sp>
          <p:sp>
            <p:nvSpPr>
              <p:cNvPr id="29703" name="Google Shape;726;p37"/>
              <p:cNvSpPr/>
              <p:nvPr/>
            </p:nvSpPr>
            <p:spPr>
              <a:xfrm rot="-2737123">
                <a:off x="6378488" y="-172431"/>
                <a:ext cx="98223" cy="98223"/>
              </a:xfrm>
              <a:prstGeom prst="rect">
                <a:avLst/>
              </a:prstGeom>
              <a:solidFill>
                <a:schemeClr val="tx2"/>
              </a:solidFill>
              <a:ln w="9525">
                <a:noFill/>
              </a:ln>
            </p:spPr>
            <p:txBody>
              <a:bodyPr wrap="square" lIns="91425" tIns="91425" rIns="91425" bIns="91425" anchor="ctr" anchorCtr="0"/>
              <a:lstStyle/>
              <a:p>
                <a:pPr algn="just">
                  <a:buNone/>
                </a:pPr>
                <a:endParaRPr lang="en-US">
                  <a:latin typeface="Arial" panose="020B0604020202020204" pitchFamily="34" charset="0"/>
                  <a:ea typeface="Arial" panose="020B0604020202020204"/>
                  <a:cs typeface="Arial" panose="020B0604020202020204" pitchFamily="34" charset="0"/>
                </a:endParaRPr>
              </a:p>
            </p:txBody>
          </p:sp>
          <p:sp>
            <p:nvSpPr>
              <p:cNvPr id="29704" name="Google Shape;727;p37"/>
              <p:cNvSpPr/>
              <p:nvPr/>
            </p:nvSpPr>
            <p:spPr>
              <a:xfrm rot="-2737123">
                <a:off x="6378488" y="76167"/>
                <a:ext cx="98223" cy="98223"/>
              </a:xfrm>
              <a:prstGeom prst="rect">
                <a:avLst/>
              </a:prstGeom>
              <a:solidFill>
                <a:schemeClr val="tx2"/>
              </a:solidFill>
              <a:ln w="9525">
                <a:noFill/>
              </a:ln>
            </p:spPr>
            <p:txBody>
              <a:bodyPr wrap="square" lIns="91425" tIns="91425" rIns="91425" bIns="91425" anchor="ctr" anchorCtr="0"/>
              <a:lstStyle/>
              <a:p>
                <a:pPr algn="just">
                  <a:buNone/>
                </a:pPr>
                <a:endParaRPr lang="en-US">
                  <a:latin typeface="Arial" panose="020B0604020202020204" pitchFamily="34" charset="0"/>
                  <a:ea typeface="Arial" panose="020B0604020202020204"/>
                  <a:cs typeface="Arial" panose="020B0604020202020204" pitchFamily="34" charset="0"/>
                </a:endParaRPr>
              </a:p>
            </p:txBody>
          </p:sp>
        </p:grpSp>
      </p:grpSp>
      <p:sp>
        <p:nvSpPr>
          <p:cNvPr id="29705" name="Google Shape;280;p24"/>
          <p:cNvSpPr txBox="1"/>
          <p:nvPr/>
        </p:nvSpPr>
        <p:spPr>
          <a:xfrm>
            <a:off x="407035" y="987425"/>
            <a:ext cx="4467860" cy="3247390"/>
          </a:xfrm>
          <a:prstGeom prst="rect">
            <a:avLst/>
          </a:prstGeom>
          <a:noFill/>
          <a:ln w="9525">
            <a:noFill/>
          </a:ln>
        </p:spPr>
        <p:txBody>
          <a:bodyPr wrap="square" lIns="91425" tIns="45700" rIns="91425" bIns="45700" anchor="t" anchorCtr="0">
            <a:noAutofit/>
          </a:bodyPr>
          <a:lstStyle/>
          <a:p>
            <a:pPr marL="457200" lvl="0" indent="-301625" algn="just">
              <a:lnSpc>
                <a:spcPct val="150000"/>
              </a:lnSpc>
              <a:buClr>
                <a:srgbClr val="1C365F"/>
              </a:buClr>
              <a:buFont typeface="Cairo"/>
              <a:buChar char="●"/>
            </a:pPr>
            <a:r>
              <a:rPr lang="en-US" altLang="zh-CN" sz="1100" dirty="0">
                <a:solidFill>
                  <a:srgbClr val="1C365F"/>
                </a:solidFill>
                <a:latin typeface="Arial" panose="020B0604020202020204" pitchFamily="34" charset="0"/>
                <a:ea typeface="Cairo"/>
                <a:cs typeface="Arial" panose="020B0604020202020204" pitchFamily="34" charset="0"/>
                <a:sym typeface="Cairo"/>
              </a:rPr>
              <a:t>A roadmap is a tool that helps you plan your  journey to success. It's a visual representation  of your goals, strategies, and obstacles. A  roadmap can make all the difference in  achieving your desired outcome. Without a  roadmap, you may find yourself lost, unsure  of which direction to take.</a:t>
            </a:r>
          </a:p>
          <a:p>
            <a:pPr marL="457200" lvl="0" indent="-301625" algn="just">
              <a:lnSpc>
                <a:spcPct val="150000"/>
              </a:lnSpc>
              <a:buClr>
                <a:srgbClr val="1C365F"/>
              </a:buClr>
              <a:buFont typeface="Cairo"/>
              <a:buChar char="●"/>
            </a:pPr>
            <a:r>
              <a:rPr lang="en-US" altLang="zh-CN" sz="1100" dirty="0">
                <a:solidFill>
                  <a:srgbClr val="1C365F"/>
                </a:solidFill>
                <a:latin typeface="Arial" panose="020B0604020202020204" pitchFamily="34" charset="0"/>
                <a:ea typeface="Cairo"/>
                <a:cs typeface="Arial" panose="020B0604020202020204" pitchFamily="34" charset="0"/>
                <a:sym typeface="Cairo"/>
              </a:rPr>
              <a:t>Roadmaps are crucial tools in various fields like technology , technical and  even personal development. </a:t>
            </a:r>
          </a:p>
          <a:p>
            <a:pPr marL="457200" lvl="0" indent="-301625" algn="just">
              <a:lnSpc>
                <a:spcPct val="150000"/>
              </a:lnSpc>
              <a:buClr>
                <a:srgbClr val="1C365F"/>
              </a:buClr>
              <a:buFont typeface="Cairo"/>
              <a:buChar char="●"/>
            </a:pPr>
            <a:r>
              <a:rPr lang="en-US" altLang="zh-CN" sz="1100" dirty="0">
                <a:solidFill>
                  <a:srgbClr val="1C365F"/>
                </a:solidFill>
                <a:latin typeface="Arial" panose="020B0604020202020204" pitchFamily="34" charset="0"/>
                <a:ea typeface="Cairo"/>
                <a:cs typeface="Arial" panose="020B0604020202020204" pitchFamily="34" charset="0"/>
                <a:sym typeface="Cairo"/>
              </a:rPr>
              <a:t>We will provide various educational resources  and introduction to each field of information  technology. Whether you want to advance  your development skills, learn mobile  applications, explore reference information, or  see basic information, security, information.</a:t>
            </a:r>
          </a:p>
        </p:txBody>
      </p:sp>
      <p:pic>
        <p:nvPicPr>
          <p:cNvPr id="29706" name="Google Shape;288;p25"/>
          <p:cNvPicPr preferRelativeResize="0"/>
          <p:nvPr/>
        </p:nvPicPr>
        <p:blipFill>
          <a:blip r:embed="rId3"/>
          <a:srcRect l="15726" r="15720"/>
          <a:stretch>
            <a:fillRect/>
          </a:stretch>
        </p:blipFill>
        <p:spPr>
          <a:xfrm>
            <a:off x="5170488" y="488950"/>
            <a:ext cx="3367087" cy="3632200"/>
          </a:xfrm>
          <a:prstGeom prst="rect">
            <a:avLst/>
          </a:prstGeom>
          <a:noFill/>
          <a:ln w="9525">
            <a:noFill/>
          </a:ln>
        </p:spPr>
      </p:pic>
    </p:spTree>
  </p:cSld>
  <p:clrMapOvr>
    <a:masterClrMapping/>
  </p:clrMapOvr>
</p:sld>
</file>

<file path=ppt/theme/theme1.xml><?xml version="1.0" encoding="utf-8"?>
<a:theme xmlns:a="http://schemas.openxmlformats.org/drawingml/2006/main" name="About Yourself by Slidesgo">
  <a:themeElements>
    <a:clrScheme name="Simple Light">
      <a:dk1>
        <a:srgbClr val="1C365F"/>
      </a:dk1>
      <a:lt1>
        <a:srgbClr val="FFFFFF"/>
      </a:lt1>
      <a:dk2>
        <a:srgbClr val="99D5F0"/>
      </a:dk2>
      <a:lt2>
        <a:srgbClr val="669CD3"/>
      </a:lt2>
      <a:accent1>
        <a:srgbClr val="2F5FAA"/>
      </a:accent1>
      <a:accent2>
        <a:srgbClr val="FFFFFF"/>
      </a:accent2>
      <a:accent3>
        <a:srgbClr val="FFFFFF"/>
      </a:accent3>
      <a:accent4>
        <a:srgbClr val="FFFFFF"/>
      </a:accent4>
      <a:accent5>
        <a:srgbClr val="FFFFFF"/>
      </a:accent5>
      <a:accent6>
        <a:srgbClr val="FFFFFF"/>
      </a:accent6>
      <a:hlink>
        <a:srgbClr val="1C365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bout Yourself by Slidesgo">
  <a:themeElements>
    <a:clrScheme name="Simple Light">
      <a:dk1>
        <a:srgbClr val="1C365F"/>
      </a:dk1>
      <a:lt1>
        <a:srgbClr val="FFFFFF"/>
      </a:lt1>
      <a:dk2>
        <a:srgbClr val="99D5F0"/>
      </a:dk2>
      <a:lt2>
        <a:srgbClr val="669CD3"/>
      </a:lt2>
      <a:accent1>
        <a:srgbClr val="2F5FAA"/>
      </a:accent1>
      <a:accent2>
        <a:srgbClr val="FFFFFF"/>
      </a:accent2>
      <a:accent3>
        <a:srgbClr val="FFFFFF"/>
      </a:accent3>
      <a:accent4>
        <a:srgbClr val="FFFFFF"/>
      </a:accent4>
      <a:accent5>
        <a:srgbClr val="FFFFFF"/>
      </a:accent5>
      <a:accent6>
        <a:srgbClr val="FFFFFF"/>
      </a:accent6>
      <a:hlink>
        <a:srgbClr val="1C365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2225</Words>
  <Application>Microsoft Office PowerPoint</Application>
  <PresentationFormat>On-screen Show (16:9)</PresentationFormat>
  <Paragraphs>397</Paragraphs>
  <Slides>68</Slides>
  <Notes>25</Notes>
  <HiddenSlides>0</HiddenSlides>
  <MMClips>2</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68</vt:i4>
      </vt:variant>
    </vt:vector>
  </HeadingPairs>
  <TitlesOfParts>
    <vt:vector size="85" baseType="lpstr">
      <vt:lpstr>Golos Text</vt:lpstr>
      <vt:lpstr>Fira Sans Condensed Medium</vt:lpstr>
      <vt:lpstr>Wingdings</vt:lpstr>
      <vt:lpstr>Nunito Light</vt:lpstr>
      <vt:lpstr>Browallia New Regular</vt:lpstr>
      <vt:lpstr>Lucida Sans Unicode</vt:lpstr>
      <vt:lpstr>Poppins</vt:lpstr>
      <vt:lpstr>Inter</vt:lpstr>
      <vt:lpstr>Calibri</vt:lpstr>
      <vt:lpstr>Cairo</vt:lpstr>
      <vt:lpstr>Bebas Neue</vt:lpstr>
      <vt:lpstr>MS UI Gothic</vt:lpstr>
      <vt:lpstr>Arial,Sans-Serif</vt:lpstr>
      <vt:lpstr>Arial</vt:lpstr>
      <vt:lpstr>Arial MT</vt:lpstr>
      <vt:lpstr>About Yourself by Slidesgo</vt:lpstr>
      <vt:lpstr>1_About Yourself by Slidesgo</vt:lpstr>
      <vt:lpstr>UNDER SUPERVISION </vt:lpstr>
      <vt:lpstr>Prepared By :</vt:lpstr>
      <vt:lpstr>TABLE OF CONTENTS</vt:lpstr>
      <vt:lpstr>TABLE OF CONTENTS</vt:lpstr>
      <vt:lpstr>Introduction</vt:lpstr>
      <vt:lpstr>Introduction</vt:lpstr>
      <vt:lpstr>7.1 billion smartphones user</vt:lpstr>
      <vt:lpstr>5.1 billion Desktop user</vt:lpstr>
      <vt:lpstr>Importance of Roadmap</vt:lpstr>
      <vt:lpstr>Related works</vt:lpstr>
      <vt:lpstr>PowerPoint Presentation</vt:lpstr>
      <vt:lpstr>PowerPoint Presentation</vt:lpstr>
      <vt:lpstr>Problem statement</vt:lpstr>
      <vt:lpstr>Problem statement</vt:lpstr>
      <vt:lpstr>Problem statement</vt:lpstr>
      <vt:lpstr>Problem solutions</vt:lpstr>
      <vt:lpstr>Problem Solutions </vt:lpstr>
      <vt:lpstr>Requirements</vt:lpstr>
      <vt:lpstr>Functional Requirements :</vt:lpstr>
      <vt:lpstr>Non-functional Requirements :</vt:lpstr>
      <vt:lpstr>Tools</vt:lpstr>
      <vt:lpstr>PowerPoint Presentation</vt:lpstr>
      <vt:lpstr>System Methodology</vt:lpstr>
      <vt:lpstr>System Methodology</vt:lpstr>
      <vt:lpstr>Mobile Application</vt:lpstr>
      <vt:lpstr>PowerPoint Presentation</vt:lpstr>
      <vt:lpstr>PowerPoint Presentation</vt:lpstr>
      <vt:lpstr>PowerPoint Presentation</vt:lpstr>
      <vt:lpstr>Web Application</vt:lpstr>
      <vt:lpstr>Web Application</vt:lpstr>
      <vt:lpstr>Web Application</vt:lpstr>
      <vt:lpstr>Dark mode feature</vt:lpstr>
      <vt:lpstr>Test yourself</vt:lpstr>
      <vt:lpstr>Advanced quiz platform designed to assess knowledge in a particular field. This system offers a well-organized and engaging approach for users to evaluate and improve their programming skills across different proficiency levels.</vt:lpstr>
      <vt:lpstr>Machine Learning</vt:lpstr>
      <vt:lpstr>Using a chatbot on websites provides several advantages and benefits, including: </vt:lpstr>
      <vt:lpstr>Machine Learning</vt:lpstr>
      <vt:lpstr>Machine Learning</vt:lpstr>
      <vt:lpstr>Machine Learning </vt:lpstr>
      <vt:lpstr>Machine Learning </vt:lpstr>
      <vt:lpstr>Machine Learning</vt:lpstr>
      <vt:lpstr>Prototype</vt:lpstr>
      <vt:lpstr>Mobile Application</vt:lpstr>
      <vt:lpstr>Frontend</vt:lpstr>
      <vt:lpstr>Frontend</vt:lpstr>
      <vt:lpstr>Frontend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plans</vt:lpstr>
      <vt:lpstr>PowerPoint Presentation</vt:lpstr>
      <vt:lpstr>PowerPoint Presentation</vt:lpstr>
      <vt:lpstr>Videos</vt:lpstr>
      <vt:lpstr>Videos</vt:lpstr>
      <vt:lpstr>References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RoadX</dc:title>
  <dc:creator>abo gabra</dc:creator>
  <cp:lastModifiedBy>mohammed mohamed ahmed</cp:lastModifiedBy>
  <cp:revision>145</cp:revision>
  <dcterms:created xsi:type="dcterms:W3CDTF">2024-02-05T17:56:00Z</dcterms:created>
  <dcterms:modified xsi:type="dcterms:W3CDTF">2024-06-11T12:30:49Z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A05487F4E3134B9593655E86BC818A9E_12</vt:lpwstr>
  </property>
  <property fmtid="{D5CDD505-2E9C-101B-9397-08002B2CF9AE}" pid="3" name="KSOProductBuildVer">
    <vt:lpwstr>1033-12.2.0.13431</vt:lpwstr>
  </property>
</Properties>
</file>